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Lst>
  <p:notesMasterIdLst>
    <p:notesMasterId r:id="rId46"/>
  </p:notesMasterIdLst>
  <p:handoutMasterIdLst>
    <p:handoutMasterId r:id="rId47"/>
  </p:handoutMasterIdLst>
  <p:sldIdLst>
    <p:sldId id="1399" r:id="rId2"/>
    <p:sldId id="1400" r:id="rId3"/>
    <p:sldId id="1508" r:id="rId4"/>
    <p:sldId id="1531" r:id="rId5"/>
    <p:sldId id="1529" r:id="rId6"/>
    <p:sldId id="1509" r:id="rId7"/>
    <p:sldId id="1510" r:id="rId8"/>
    <p:sldId id="1512" r:id="rId9"/>
    <p:sldId id="1534" r:id="rId10"/>
    <p:sldId id="1513" r:id="rId11"/>
    <p:sldId id="1514" r:id="rId12"/>
    <p:sldId id="1557" r:id="rId13"/>
    <p:sldId id="1516" r:id="rId14"/>
    <p:sldId id="1558" r:id="rId15"/>
    <p:sldId id="1559" r:id="rId16"/>
    <p:sldId id="1560" r:id="rId17"/>
    <p:sldId id="1537" r:id="rId18"/>
    <p:sldId id="1518" r:id="rId19"/>
    <p:sldId id="1517" r:id="rId20"/>
    <p:sldId id="1538" r:id="rId21"/>
    <p:sldId id="1546" r:id="rId22"/>
    <p:sldId id="1548" r:id="rId23"/>
    <p:sldId id="1551" r:id="rId24"/>
    <p:sldId id="1552" r:id="rId25"/>
    <p:sldId id="1553" r:id="rId26"/>
    <p:sldId id="1554" r:id="rId27"/>
    <p:sldId id="1556" r:id="rId28"/>
    <p:sldId id="1521" r:id="rId29"/>
    <p:sldId id="1522" r:id="rId30"/>
    <p:sldId id="1524" r:id="rId31"/>
    <p:sldId id="1525" r:id="rId32"/>
    <p:sldId id="1539" r:id="rId33"/>
    <p:sldId id="1541" r:id="rId34"/>
    <p:sldId id="1540" r:id="rId35"/>
    <p:sldId id="1543" r:id="rId36"/>
    <p:sldId id="1542" r:id="rId37"/>
    <p:sldId id="1545" r:id="rId38"/>
    <p:sldId id="1561" r:id="rId39"/>
    <p:sldId id="1526" r:id="rId40"/>
    <p:sldId id="1562" r:id="rId41"/>
    <p:sldId id="1533" r:id="rId42"/>
    <p:sldId id="1532" r:id="rId43"/>
    <p:sldId id="1536" r:id="rId44"/>
    <p:sldId id="1535" r:id="rId45"/>
  </p:sldIdLst>
  <p:sldSz cx="9144000" cy="6858000" type="screen4x3"/>
  <p:notesSz cx="7315200" cy="9601200"/>
  <p:custDataLst>
    <p:tags r:id="rId48"/>
  </p:custDataLst>
  <p:defaultTex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Cover" id="{C2242ABD-2110-4F16-97D7-2E47A8F176EC}">
          <p14:sldIdLst>
            <p14:sldId id="1399"/>
          </p14:sldIdLst>
        </p14:section>
        <p14:section name="Introduction" id="{08D1DBEE-4A1A-4BE2-A913-D4FD550B1064}">
          <p14:sldIdLst>
            <p14:sldId id="1400"/>
            <p14:sldId id="1508"/>
            <p14:sldId id="1531"/>
            <p14:sldId id="1529"/>
            <p14:sldId id="1509"/>
            <p14:sldId id="1510"/>
            <p14:sldId id="1512"/>
            <p14:sldId id="1534"/>
          </p14:sldIdLst>
        </p14:section>
        <p14:section name="Definition" id="{C6BB3F2B-994E-4745-AE40-2F6F6DCAF4FD}">
          <p14:sldIdLst>
            <p14:sldId id="1513"/>
            <p14:sldId id="1514"/>
            <p14:sldId id="1557"/>
            <p14:sldId id="1516"/>
            <p14:sldId id="1558"/>
            <p14:sldId id="1559"/>
            <p14:sldId id="1560"/>
            <p14:sldId id="1537"/>
          </p14:sldIdLst>
        </p14:section>
        <p14:section name="Methods" id="{660BF150-603B-4396-8466-43094028CDE6}">
          <p14:sldIdLst>
            <p14:sldId id="1518"/>
            <p14:sldId id="1517"/>
            <p14:sldId id="1538"/>
            <p14:sldId id="1546"/>
            <p14:sldId id="1548"/>
            <p14:sldId id="1551"/>
            <p14:sldId id="1552"/>
            <p14:sldId id="1553"/>
            <p14:sldId id="1554"/>
            <p14:sldId id="1556"/>
          </p14:sldIdLst>
        </p14:section>
        <p14:section name="Experiments" id="{5434EDAA-B8BC-48D9-98E1-ACF5FAF00F6E}">
          <p14:sldIdLst>
            <p14:sldId id="1521"/>
            <p14:sldId id="1522"/>
            <p14:sldId id="1524"/>
            <p14:sldId id="1525"/>
            <p14:sldId id="1539"/>
            <p14:sldId id="1541"/>
            <p14:sldId id="1540"/>
            <p14:sldId id="1543"/>
            <p14:sldId id="1542"/>
            <p14:sldId id="1545"/>
          </p14:sldIdLst>
        </p14:section>
        <p14:section name="Conclusion" id="{6486F8ED-CED1-4904-BE52-52F9C1428424}">
          <p14:sldIdLst>
            <p14:sldId id="1561"/>
            <p14:sldId id="1526"/>
            <p14:sldId id="1562"/>
          </p14:sldIdLst>
        </p14:section>
        <p14:section name="Backup" id="{F01FF19F-A264-4922-A695-0F9F89AFF42A}">
          <p14:sldIdLst>
            <p14:sldId id="1533"/>
            <p14:sldId id="1532"/>
            <p14:sldId id="1536"/>
            <p14:sldId id="153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ACC6"/>
    <a:srgbClr val="8064A2"/>
    <a:srgbClr val="9BBB59"/>
    <a:srgbClr val="C0504D"/>
    <a:srgbClr val="CC9900"/>
    <a:srgbClr val="E6E6E6"/>
    <a:srgbClr val="3333CC"/>
    <a:srgbClr val="FF3300"/>
    <a:srgbClr val="33CC33"/>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1" autoAdjust="0"/>
    <p:restoredTop sz="71357" autoAdjust="0"/>
  </p:normalViewPr>
  <p:slideViewPr>
    <p:cSldViewPr>
      <p:cViewPr varScale="1">
        <p:scale>
          <a:sx n="61" d="100"/>
          <a:sy n="61" d="100"/>
        </p:scale>
        <p:origin x="1594" y="48"/>
      </p:cViewPr>
      <p:guideLst/>
    </p:cSldViewPr>
  </p:slideViewPr>
  <p:notesTextViewPr>
    <p:cViewPr>
      <p:scale>
        <a:sx n="150" d="100"/>
        <a:sy n="150" d="100"/>
      </p:scale>
      <p:origin x="0" y="0"/>
    </p:cViewPr>
  </p:notesTextViewPr>
  <p:sorterViewPr>
    <p:cViewPr>
      <p:scale>
        <a:sx n="100" d="100"/>
        <a:sy n="100" d="100"/>
      </p:scale>
      <p:origin x="0" y="0"/>
    </p:cViewPr>
  </p:sorterViewPr>
  <p:notesViewPr>
    <p:cSldViewPr>
      <p:cViewPr varScale="1">
        <p:scale>
          <a:sx n="50" d="100"/>
          <a:sy n="50" d="100"/>
        </p:scale>
        <p:origin x="2636" y="28"/>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lvl1pPr defTabSz="965200" eaLnBrk="1" latinLnBrk="1" hangingPunct="1">
              <a:defRPr kumimoji="1" sz="1200" b="0">
                <a:latin typeface="Gulim" pitchFamily="34" charset="-127"/>
                <a:ea typeface="Gulim" pitchFamily="34" charset="-127"/>
              </a:defRPr>
            </a:lvl1pPr>
          </a:lstStyle>
          <a:p>
            <a:pPr>
              <a:defRPr/>
            </a:pPr>
            <a:endParaRPr lang="en-US"/>
          </a:p>
        </p:txBody>
      </p:sp>
      <p:sp>
        <p:nvSpPr>
          <p:cNvPr id="57347" name="Rectangle 3"/>
          <p:cNvSpPr>
            <a:spLocks noGrp="1" noChangeArrowheads="1"/>
          </p:cNvSpPr>
          <p:nvPr>
            <p:ph type="dt" sz="quarter" idx="1"/>
          </p:nvPr>
        </p:nvSpPr>
        <p:spPr bwMode="auto">
          <a:xfrm>
            <a:off x="4143375" y="0"/>
            <a:ext cx="3170238" cy="481013"/>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lvl1pPr algn="r" defTabSz="965200" eaLnBrk="1" latinLnBrk="1" hangingPunct="1">
              <a:defRPr kumimoji="1" sz="1200" b="0">
                <a:latin typeface="Gulim" pitchFamily="34" charset="-127"/>
                <a:ea typeface="Gulim" pitchFamily="34" charset="-127"/>
              </a:defRPr>
            </a:lvl1pPr>
          </a:lstStyle>
          <a:p>
            <a:pPr>
              <a:defRPr/>
            </a:pPr>
            <a:endParaRPr lang="en-US"/>
          </a:p>
        </p:txBody>
      </p:sp>
      <p:sp>
        <p:nvSpPr>
          <p:cNvPr id="57348" name="Rectangle 4"/>
          <p:cNvSpPr>
            <a:spLocks noGrp="1" noChangeArrowheads="1"/>
          </p:cNvSpPr>
          <p:nvPr>
            <p:ph type="ftr" sz="quarter" idx="2"/>
          </p:nvPr>
        </p:nvSpPr>
        <p:spPr bwMode="auto">
          <a:xfrm>
            <a:off x="0" y="9118600"/>
            <a:ext cx="3170238" cy="481013"/>
          </a:xfrm>
          <a:prstGeom prst="rect">
            <a:avLst/>
          </a:prstGeom>
          <a:noFill/>
          <a:ln w="9525">
            <a:noFill/>
            <a:miter lim="800000"/>
            <a:headEnd/>
            <a:tailEnd/>
          </a:ln>
          <a:effectLst/>
        </p:spPr>
        <p:txBody>
          <a:bodyPr vert="horz" wrap="square" lIns="96663" tIns="48331" rIns="96663" bIns="48331" numCol="1" anchor="b" anchorCtr="0" compatLnSpc="1">
            <a:prstTxWarp prst="textNoShape">
              <a:avLst/>
            </a:prstTxWarp>
          </a:bodyPr>
          <a:lstStyle>
            <a:lvl1pPr defTabSz="965200" eaLnBrk="1" latinLnBrk="1" hangingPunct="1">
              <a:defRPr kumimoji="1" sz="1200" b="0">
                <a:latin typeface="Gulim" pitchFamily="34" charset="-127"/>
                <a:ea typeface="Gulim" pitchFamily="34" charset="-127"/>
              </a:defRPr>
            </a:lvl1pPr>
          </a:lstStyle>
          <a:p>
            <a:pPr>
              <a:defRPr/>
            </a:pPr>
            <a:endParaRPr lang="en-US"/>
          </a:p>
        </p:txBody>
      </p:sp>
      <p:sp>
        <p:nvSpPr>
          <p:cNvPr id="57349" name="Rectangle 5"/>
          <p:cNvSpPr>
            <a:spLocks noGrp="1" noChangeArrowheads="1"/>
          </p:cNvSpPr>
          <p:nvPr>
            <p:ph type="sldNum" sz="quarter" idx="3"/>
          </p:nvPr>
        </p:nvSpPr>
        <p:spPr bwMode="auto">
          <a:xfrm>
            <a:off x="4143375" y="9118600"/>
            <a:ext cx="3170238" cy="481013"/>
          </a:xfrm>
          <a:prstGeom prst="rect">
            <a:avLst/>
          </a:prstGeom>
          <a:noFill/>
          <a:ln w="9525">
            <a:noFill/>
            <a:miter lim="800000"/>
            <a:headEnd/>
            <a:tailEnd/>
          </a:ln>
          <a:effectLst/>
        </p:spPr>
        <p:txBody>
          <a:bodyPr vert="horz" wrap="square" lIns="96663" tIns="48331" rIns="96663" bIns="48331" numCol="1" anchor="b" anchorCtr="0" compatLnSpc="1">
            <a:prstTxWarp prst="textNoShape">
              <a:avLst/>
            </a:prstTxWarp>
          </a:bodyPr>
          <a:lstStyle>
            <a:lvl1pPr algn="r" defTabSz="965200" eaLnBrk="1" latinLnBrk="1" hangingPunct="1">
              <a:defRPr kumimoji="1" sz="1200" b="0">
                <a:latin typeface="Gulim" pitchFamily="34" charset="-127"/>
                <a:ea typeface="Gulim" pitchFamily="34" charset="-127"/>
              </a:defRPr>
            </a:lvl1pPr>
          </a:lstStyle>
          <a:p>
            <a:pPr>
              <a:defRPr/>
            </a:pPr>
            <a:fld id="{AA046A55-1468-42C4-82D9-EDDF495AF890}" type="slidenum">
              <a:rPr lang="en-US" altLang="zh-CN"/>
              <a:pPr>
                <a:defRPr/>
              </a:pPr>
              <a:t>‹#›</a:t>
            </a:fld>
            <a:endParaRPr lang="en-US" altLang="zh-CN"/>
          </a:p>
        </p:txBody>
      </p:sp>
    </p:spTree>
    <p:extLst>
      <p:ext uri="{BB962C8B-B14F-4D97-AF65-F5344CB8AC3E}">
        <p14:creationId xmlns:p14="http://schemas.microsoft.com/office/powerpoint/2010/main" val="26920593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lvl1pPr defTabSz="965200" eaLnBrk="1" latinLnBrk="1" hangingPunct="1">
              <a:defRPr kumimoji="1" sz="1200" b="0">
                <a:latin typeface="Gulim" pitchFamily="34" charset="-127"/>
                <a:ea typeface="Gulim" pitchFamily="34" charset="-127"/>
              </a:defRPr>
            </a:lvl1pPr>
          </a:lstStyle>
          <a:p>
            <a:pPr>
              <a:defRPr/>
            </a:pPr>
            <a:endParaRPr lang="en-US" altLang="ko-KR"/>
          </a:p>
        </p:txBody>
      </p:sp>
      <p:sp>
        <p:nvSpPr>
          <p:cNvPr id="44035"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lvl1pPr algn="r" defTabSz="965200" eaLnBrk="1" latinLnBrk="1" hangingPunct="1">
              <a:defRPr kumimoji="1" sz="1200" b="0">
                <a:latin typeface="Gulim" pitchFamily="34" charset="-127"/>
                <a:ea typeface="Gulim" pitchFamily="34" charset="-127"/>
              </a:defRPr>
            </a:lvl1pPr>
          </a:lstStyle>
          <a:p>
            <a:pPr>
              <a:defRPr/>
            </a:pPr>
            <a:endParaRPr lang="en-US" altLang="ko-KR"/>
          </a:p>
        </p:txBody>
      </p:sp>
      <p:sp>
        <p:nvSpPr>
          <p:cNvPr id="13316"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7" name="Rectangle 5"/>
          <p:cNvSpPr>
            <a:spLocks noGrp="1" noChangeArrowheads="1"/>
          </p:cNvSpPr>
          <p:nvPr>
            <p:ph type="body" sz="quarter" idx="3"/>
          </p:nvPr>
        </p:nvSpPr>
        <p:spPr bwMode="auto">
          <a:xfrm>
            <a:off x="730250" y="4560888"/>
            <a:ext cx="5854700" cy="4321175"/>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44038"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6663" tIns="48331" rIns="96663" bIns="48331" numCol="1" anchor="b" anchorCtr="0" compatLnSpc="1">
            <a:prstTxWarp prst="textNoShape">
              <a:avLst/>
            </a:prstTxWarp>
          </a:bodyPr>
          <a:lstStyle>
            <a:lvl1pPr defTabSz="965200" eaLnBrk="1" latinLnBrk="1" hangingPunct="1">
              <a:defRPr kumimoji="1" sz="1200" b="0">
                <a:latin typeface="Gulim" pitchFamily="34" charset="-127"/>
                <a:ea typeface="Gulim" pitchFamily="34" charset="-127"/>
              </a:defRPr>
            </a:lvl1pPr>
          </a:lstStyle>
          <a:p>
            <a:pPr>
              <a:defRPr/>
            </a:pPr>
            <a:endParaRPr lang="en-US" altLang="ko-KR"/>
          </a:p>
        </p:txBody>
      </p:sp>
      <p:sp>
        <p:nvSpPr>
          <p:cNvPr id="44039"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6663" tIns="48331" rIns="96663" bIns="48331" numCol="1" anchor="b" anchorCtr="0" compatLnSpc="1">
            <a:prstTxWarp prst="textNoShape">
              <a:avLst/>
            </a:prstTxWarp>
          </a:bodyPr>
          <a:lstStyle>
            <a:lvl1pPr algn="r" defTabSz="965200" eaLnBrk="1" latinLnBrk="1" hangingPunct="1">
              <a:defRPr kumimoji="1" sz="1200" b="0">
                <a:latin typeface="Gulim" pitchFamily="34" charset="-127"/>
                <a:ea typeface="Gulim" pitchFamily="34" charset="-127"/>
              </a:defRPr>
            </a:lvl1pPr>
          </a:lstStyle>
          <a:p>
            <a:pPr>
              <a:defRPr/>
            </a:pPr>
            <a:fld id="{664D4173-57ED-437D-91B8-619767E9CBB8}" type="slidenum">
              <a:rPr lang="en-US" altLang="ko-KR"/>
              <a:pPr>
                <a:defRPr/>
              </a:pPr>
              <a:t>‹#›</a:t>
            </a:fld>
            <a:endParaRPr lang="en-US" altLang="ko-KR"/>
          </a:p>
        </p:txBody>
      </p:sp>
    </p:spTree>
    <p:extLst>
      <p:ext uri="{BB962C8B-B14F-4D97-AF65-F5344CB8AC3E}">
        <p14:creationId xmlns:p14="http://schemas.microsoft.com/office/powerpoint/2010/main" val="3672911868"/>
      </p:ext>
    </p:extLst>
  </p:cSld>
  <p:clrMap bg1="lt1" tx1="dk1" bg2="lt2" tx2="dk2" accent1="accent1" accent2="accent2" accent3="accent3" accent4="accent4" accent5="accent5" accent6="accent6" hlink="hlink" folHlink="folHlink"/>
  <p:hf hdr="0" ftr="0" dt="0"/>
  <p:notesStyle>
    <a:lvl1pPr algn="l" rtl="0" eaLnBrk="0" fontAlgn="base" latinLnBrk="1" hangingPunct="0">
      <a:spcBef>
        <a:spcPct val="30000"/>
      </a:spcBef>
      <a:spcAft>
        <a:spcPct val="0"/>
      </a:spcAft>
      <a:defRPr kumimoji="1" sz="1200" kern="1200">
        <a:solidFill>
          <a:schemeClr val="tx1"/>
        </a:solidFill>
        <a:latin typeface="Gulim" charset="0"/>
        <a:ea typeface="MS PGothic" pitchFamily="34" charset="-128"/>
        <a:cs typeface="Gulim" charset="0"/>
      </a:defRPr>
    </a:lvl1pPr>
    <a:lvl2pPr marL="457200" algn="l" rtl="0" eaLnBrk="0" fontAlgn="base" latinLnBrk="1" hangingPunct="0">
      <a:spcBef>
        <a:spcPct val="30000"/>
      </a:spcBef>
      <a:spcAft>
        <a:spcPct val="0"/>
      </a:spcAft>
      <a:defRPr kumimoji="1" sz="1200" kern="1200">
        <a:solidFill>
          <a:schemeClr val="tx1"/>
        </a:solidFill>
        <a:latin typeface="Gulim" charset="0"/>
        <a:ea typeface="Gulim" charset="0"/>
        <a:cs typeface="Gulim" charset="0"/>
      </a:defRPr>
    </a:lvl2pPr>
    <a:lvl3pPr marL="914400" algn="l" rtl="0" eaLnBrk="0" fontAlgn="base" latinLnBrk="1" hangingPunct="0">
      <a:spcBef>
        <a:spcPct val="30000"/>
      </a:spcBef>
      <a:spcAft>
        <a:spcPct val="0"/>
      </a:spcAft>
      <a:defRPr kumimoji="1" sz="1200" kern="1200">
        <a:solidFill>
          <a:schemeClr val="tx1"/>
        </a:solidFill>
        <a:latin typeface="Gulim" charset="0"/>
        <a:ea typeface="Gulim" charset="0"/>
        <a:cs typeface="Gulim" charset="0"/>
      </a:defRPr>
    </a:lvl3pPr>
    <a:lvl4pPr marL="1371600" algn="l" rtl="0" eaLnBrk="0" fontAlgn="base" latinLnBrk="1" hangingPunct="0">
      <a:spcBef>
        <a:spcPct val="30000"/>
      </a:spcBef>
      <a:spcAft>
        <a:spcPct val="0"/>
      </a:spcAft>
      <a:defRPr kumimoji="1" sz="1200" kern="1200">
        <a:solidFill>
          <a:schemeClr val="tx1"/>
        </a:solidFill>
        <a:latin typeface="Gulim" charset="0"/>
        <a:ea typeface="Gulim" charset="0"/>
        <a:cs typeface="Gulim" charset="0"/>
      </a:defRPr>
    </a:lvl4pPr>
    <a:lvl5pPr marL="1828800" algn="l" rtl="0" eaLnBrk="0" fontAlgn="base" latinLnBrk="1" hangingPunct="0">
      <a:spcBef>
        <a:spcPct val="30000"/>
      </a:spcBef>
      <a:spcAft>
        <a:spcPct val="0"/>
      </a:spcAft>
      <a:defRPr kumimoji="1" sz="1200" kern="1200">
        <a:solidFill>
          <a:schemeClr val="tx1"/>
        </a:solidFill>
        <a:latin typeface="Gulim" charset="0"/>
        <a:ea typeface="Gulim" charset="0"/>
        <a:cs typeface="Gulim"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39F2BB3C-212C-4497-AB7E-5AD22F93BE7E}" type="slidenum">
              <a:rPr lang="en-US" altLang="ko-KR" smtClean="0">
                <a:ea typeface="Gulim" pitchFamily="34" charset="-127"/>
              </a:rPr>
              <a:pPr>
                <a:spcBef>
                  <a:spcPct val="0"/>
                </a:spcBef>
              </a:pPr>
              <a:t>1</a:t>
            </a:fld>
            <a:endParaRPr lang="en-US" altLang="ko-KR">
              <a:ea typeface="Gulim" pitchFamily="34" charset="-127"/>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1" hangingPunct="1">
              <a:lnSpc>
                <a:spcPct val="100000"/>
              </a:lnSpc>
              <a:spcBef>
                <a:spcPct val="30000"/>
              </a:spcBef>
              <a:spcAft>
                <a:spcPct val="0"/>
              </a:spcAft>
              <a:buClrTx/>
              <a:buSzTx/>
              <a:buFontTx/>
              <a:buNone/>
              <a:tabLst/>
              <a:defRPr/>
            </a:pPr>
            <a:r>
              <a:rPr kumimoji="1" lang="en-US" altLang="zh-CN" sz="1200" kern="1200" dirty="0">
                <a:solidFill>
                  <a:schemeClr val="tx1"/>
                </a:solidFill>
                <a:effectLst/>
                <a:latin typeface="Gulim" charset="0"/>
                <a:ea typeface="MS PGothic" pitchFamily="34" charset="-128"/>
                <a:cs typeface="Gulim" charset="0"/>
              </a:rPr>
              <a:t>Hi everyone. We are Tianshu Song, Yongxin Tong and </a:t>
            </a:r>
            <a:r>
              <a:rPr kumimoji="1" lang="en-US" altLang="zh-CN" sz="1200" kern="1200" dirty="0" err="1">
                <a:solidFill>
                  <a:schemeClr val="tx1"/>
                </a:solidFill>
                <a:effectLst/>
                <a:latin typeface="Gulim" charset="0"/>
                <a:ea typeface="MS PGothic" pitchFamily="34" charset="-128"/>
                <a:cs typeface="Gulim" charset="0"/>
              </a:rPr>
              <a:t>Shuyue</a:t>
            </a:r>
            <a:r>
              <a:rPr kumimoji="1" lang="en-US" altLang="zh-CN" sz="1200" kern="1200" dirty="0">
                <a:solidFill>
                  <a:schemeClr val="tx1"/>
                </a:solidFill>
                <a:effectLst/>
                <a:latin typeface="Gulim" charset="0"/>
                <a:ea typeface="MS PGothic" pitchFamily="34" charset="-128"/>
                <a:cs typeface="Gulim" charset="0"/>
              </a:rPr>
              <a:t> Wei from Beihang University. </a:t>
            </a:r>
          </a:p>
          <a:p>
            <a:pPr marL="0" marR="0" lvl="0" indent="0" algn="l" defTabSz="914400" rtl="0" eaLnBrk="1" fontAlgn="base" latinLnBrk="1" hangingPunct="1">
              <a:lnSpc>
                <a:spcPct val="100000"/>
              </a:lnSpc>
              <a:spcBef>
                <a:spcPct val="30000"/>
              </a:spcBef>
              <a:spcAft>
                <a:spcPct val="0"/>
              </a:spcAft>
              <a:buClrTx/>
              <a:buSzTx/>
              <a:buFontTx/>
              <a:buNone/>
              <a:tabLst/>
              <a:defRPr/>
            </a:pPr>
            <a:r>
              <a:rPr kumimoji="1" lang="en-US" altLang="zh-CN" sz="1200" kern="1200" dirty="0">
                <a:solidFill>
                  <a:schemeClr val="tx1"/>
                </a:solidFill>
                <a:effectLst/>
                <a:latin typeface="Gulim" charset="0"/>
                <a:ea typeface="MS PGothic" pitchFamily="34" charset="-128"/>
                <a:cs typeface="Gulim" charset="0"/>
              </a:rPr>
              <a:t>Today, we will present our work, </a:t>
            </a:r>
            <a:r>
              <a:rPr lang="en-US" altLang="zh-CN" sz="1200" dirty="0">
                <a:solidFill>
                  <a:srgbClr val="0000FF"/>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Profit Allocation for Federated Learning.</a:t>
            </a:r>
            <a:endParaRPr kumimoji="1" lang="zh-CN" altLang="zh-CN" sz="1200" kern="1200" dirty="0">
              <a:solidFill>
                <a:schemeClr val="tx1"/>
              </a:solidFill>
              <a:effectLst/>
              <a:latin typeface="Gulim" charset="0"/>
              <a:ea typeface="MS PGothic" pitchFamily="34" charset="-128"/>
              <a:cs typeface="Gulim" charset="0"/>
            </a:endParaRPr>
          </a:p>
        </p:txBody>
      </p:sp>
    </p:spTree>
    <p:extLst>
      <p:ext uri="{BB962C8B-B14F-4D97-AF65-F5344CB8AC3E}">
        <p14:creationId xmlns:p14="http://schemas.microsoft.com/office/powerpoint/2010/main" val="3358350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dirty="0"/>
              <a:t>We next introduce the </a:t>
            </a:r>
            <a:r>
              <a:rPr lang="en-US" altLang="zh-CN" dirty="0">
                <a:solidFill>
                  <a:srgbClr val="FF0000"/>
                </a:solidFill>
                <a:latin typeface="Arial" panose="020B0604020202020204" pitchFamily="34" charset="0"/>
                <a:ea typeface="黑体" panose="02010609060101010101" pitchFamily="49" charset="-122"/>
                <a:sym typeface="Arial" panose="020B0604020202020204" pitchFamily="34" charset="0"/>
              </a:rPr>
              <a:t>Preliminary and Definition</a:t>
            </a:r>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10</a:t>
            </a:fld>
            <a:endParaRPr lang="en-US" altLang="ko-KR"/>
          </a:p>
        </p:txBody>
      </p:sp>
    </p:spTree>
    <p:extLst>
      <p:ext uri="{BB962C8B-B14F-4D97-AF65-F5344CB8AC3E}">
        <p14:creationId xmlns:p14="http://schemas.microsoft.com/office/powerpoint/2010/main" val="1310333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our work, we adopt the federated learning framework proposed by Google.</a:t>
            </a:r>
          </a:p>
          <a:p>
            <a:r>
              <a:rPr lang="en-US" altLang="zh-CN" dirty="0"/>
              <a:t>In this frame work, the server first sends a global model called M t to the clients, where t denote the current training round.</a:t>
            </a:r>
          </a:p>
          <a:p>
            <a:r>
              <a:rPr lang="en-US" altLang="zh-CN" dirty="0"/>
              <a:t>Then, the clients train the received model M t using their own data and get model M t </a:t>
            </a:r>
            <a:r>
              <a:rPr lang="en-US" altLang="zh-CN" dirty="0" err="1"/>
              <a:t>i</a:t>
            </a:r>
            <a:r>
              <a:rPr lang="en-US" altLang="zh-CN" dirty="0"/>
              <a:t>.</a:t>
            </a:r>
          </a:p>
          <a:p>
            <a:r>
              <a:rPr lang="en-US" altLang="zh-CN" dirty="0"/>
              <a:t>Clients send the updated model M t I to the server.</a:t>
            </a:r>
          </a:p>
          <a:p>
            <a:r>
              <a:rPr lang="en-US" altLang="zh-CN" dirty="0"/>
              <a:t>Last, the server aggregates all the models M t </a:t>
            </a:r>
            <a:r>
              <a:rPr lang="en-US" altLang="zh-CN" dirty="0" err="1"/>
              <a:t>i</a:t>
            </a:r>
            <a:r>
              <a:rPr lang="en-US" altLang="zh-CN" dirty="0"/>
              <a:t> to get the global model M t plus 1 for the next training round.</a:t>
            </a:r>
          </a:p>
          <a:p>
            <a:r>
              <a:rPr lang="en-US" altLang="zh-CN" dirty="0"/>
              <a:t>The above steps are repeated until the global model is convergent.</a:t>
            </a:r>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11</a:t>
            </a:fld>
            <a:endParaRPr lang="en-US" altLang="ko-KR"/>
          </a:p>
        </p:txBody>
      </p:sp>
    </p:spTree>
    <p:extLst>
      <p:ext uri="{BB962C8B-B14F-4D97-AF65-F5344CB8AC3E}">
        <p14:creationId xmlns:p14="http://schemas.microsoft.com/office/powerpoint/2010/main" val="528602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next define a concept called Contribution Index</a:t>
            </a:r>
          </a:p>
          <a:p>
            <a:r>
              <a:rPr lang="en-US" altLang="zh-CN" dirty="0"/>
              <a:t>Given n data set D 1, D 2, till D n, a federated machine learning algorithm A and a standard test set T.</a:t>
            </a:r>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12</a:t>
            </a:fld>
            <a:endParaRPr lang="en-US" altLang="ko-KR"/>
          </a:p>
        </p:txBody>
      </p:sp>
    </p:spTree>
    <p:extLst>
      <p:ext uri="{BB962C8B-B14F-4D97-AF65-F5344CB8AC3E}">
        <p14:creationId xmlns:p14="http://schemas.microsoft.com/office/powerpoint/2010/main" val="4174845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use D S to union multi-set of some of the n data sets.</a:t>
            </a:r>
          </a:p>
          <a:p>
            <a:r>
              <a:rPr lang="en-US" altLang="zh-CN" dirty="0"/>
              <a:t>S is a subset of N equals 1 2 till n to denote which data set is included and use M S to denote the model train on D S.</a:t>
            </a:r>
          </a:p>
          <a:p>
            <a:r>
              <a:rPr lang="en-US" altLang="zh-CN" dirty="0"/>
              <a:t>For example, if S equals the set of 1 and 2, D S then is the union of D1 and D2</a:t>
            </a:r>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13</a:t>
            </a:fld>
            <a:endParaRPr lang="en-US" altLang="ko-KR"/>
          </a:p>
        </p:txBody>
      </p:sp>
    </p:spTree>
    <p:extLst>
      <p:ext uri="{BB962C8B-B14F-4D97-AF65-F5344CB8AC3E}">
        <p14:creationId xmlns:p14="http://schemas.microsoft.com/office/powerpoint/2010/main" val="1757817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use M s to denote the model trained on the data set of D S</a:t>
            </a:r>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14</a:t>
            </a:fld>
            <a:endParaRPr lang="en-US" altLang="ko-KR"/>
          </a:p>
        </p:txBody>
      </p:sp>
    </p:spTree>
    <p:extLst>
      <p:ext uri="{BB962C8B-B14F-4D97-AF65-F5344CB8AC3E}">
        <p14:creationId xmlns:p14="http://schemas.microsoft.com/office/powerpoint/2010/main" val="1470590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use U M T to denote the performance of a model M evaluated by the standard test set T</a:t>
            </a:r>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15</a:t>
            </a:fld>
            <a:endParaRPr lang="en-US" altLang="ko-KR"/>
          </a:p>
        </p:txBody>
      </p:sp>
    </p:spTree>
    <p:extLst>
      <p:ext uri="{BB962C8B-B14F-4D97-AF65-F5344CB8AC3E}">
        <p14:creationId xmlns:p14="http://schemas.microsoft.com/office/powerpoint/2010/main" val="1975143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we use phi to denote the contribution index of data set D I given the federated machine learning algorithm, the other n-1 datasets and the standard test set T.</a:t>
            </a:r>
          </a:p>
          <a:p>
            <a:r>
              <a:rPr lang="en-US" altLang="zh-CN" dirty="0"/>
              <a:t>If the context is clear, phi I can be used as </a:t>
            </a:r>
            <a:r>
              <a:rPr kumimoji="1" lang="en-US" altLang="zh-CN" sz="1200" b="0" i="0" kern="1200" dirty="0">
                <a:solidFill>
                  <a:schemeClr val="tx1"/>
                </a:solidFill>
                <a:effectLst/>
                <a:latin typeface="Gulim" charset="0"/>
                <a:ea typeface="MS PGothic" pitchFamily="34" charset="-128"/>
                <a:cs typeface="Gulim" charset="0"/>
              </a:rPr>
              <a:t>Abbreviation</a:t>
            </a:r>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16</a:t>
            </a:fld>
            <a:endParaRPr lang="en-US" altLang="ko-KR"/>
          </a:p>
        </p:txBody>
      </p:sp>
    </p:spTree>
    <p:extLst>
      <p:ext uri="{BB962C8B-B14F-4D97-AF65-F5344CB8AC3E}">
        <p14:creationId xmlns:p14="http://schemas.microsoft.com/office/powerpoint/2010/main" val="1012416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definition follows the concept of Shapley value, which is a classical concept in game theory proposed by and named in </a:t>
            </a:r>
            <a:r>
              <a:rPr lang="en-US" altLang="zh-CN" dirty="0" err="1"/>
              <a:t>honour</a:t>
            </a:r>
            <a:r>
              <a:rPr lang="en-US" altLang="zh-CN" dirty="0"/>
              <a:t> of Lloyd Shapley and is a solution in cooperative game theory which assigns a unique distribution of a total profit generated by the coalition of all players with a collection of desirable properties.</a:t>
            </a:r>
          </a:p>
          <a:p>
            <a:r>
              <a:rPr lang="en-US" altLang="zh-CN" dirty="0"/>
              <a:t>Following Shapley value, we also require contribution index to have the following properties.</a:t>
            </a:r>
          </a:p>
          <a:p>
            <a:r>
              <a:rPr lang="en-US" altLang="zh-CN" dirty="0"/>
              <a:t>First, if a data set have no contribution, its contribution index should be zero.</a:t>
            </a:r>
          </a:p>
          <a:p>
            <a:r>
              <a:rPr lang="en-US" altLang="zh-CN" dirty="0"/>
              <a:t>Second, if two data sets have the same contribution, their contribution indexes should be the same</a:t>
            </a:r>
          </a:p>
          <a:p>
            <a:r>
              <a:rPr lang="en-US" altLang="zh-CN" dirty="0"/>
              <a:t>Third, contribution index should be linear with respect to the test set.</a:t>
            </a:r>
          </a:p>
          <a:p>
            <a:r>
              <a:rPr lang="en-US" altLang="zh-CN" dirty="0"/>
              <a:t>It can been proven that a function with the above properties must have the form of this formula.</a:t>
            </a:r>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17</a:t>
            </a:fld>
            <a:endParaRPr lang="en-US" altLang="ko-KR"/>
          </a:p>
        </p:txBody>
      </p:sp>
    </p:spTree>
    <p:extLst>
      <p:ext uri="{BB962C8B-B14F-4D97-AF65-F5344CB8AC3E}">
        <p14:creationId xmlns:p14="http://schemas.microsoft.com/office/powerpoint/2010/main" val="1684748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next introduce our methods.</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18</a:t>
            </a:fld>
            <a:endParaRPr lang="en-US" altLang="ko-KR"/>
          </a:p>
        </p:txBody>
      </p:sp>
    </p:spTree>
    <p:extLst>
      <p:ext uri="{BB962C8B-B14F-4D97-AF65-F5344CB8AC3E}">
        <p14:creationId xmlns:p14="http://schemas.microsoft.com/office/powerpoint/2010/main" val="185966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direct method is to calculate the contribution indexes according to this formula.</a:t>
            </a:r>
          </a:p>
          <a:p>
            <a:r>
              <a:rPr lang="en-US" altLang="zh-CN" dirty="0"/>
              <a:t>Specifically, we need to train federated models according to all the subsets S of N to achieve the performance of all the federated models trained on all the combinations of all the n datasets.</a:t>
            </a:r>
          </a:p>
          <a:p>
            <a:r>
              <a:rPr lang="en-US" altLang="zh-CN" dirty="0"/>
              <a:t>As mentioned above, we use the set S to denote which data sets are used to trained a federated model.</a:t>
            </a:r>
          </a:p>
          <a:p>
            <a:r>
              <a:rPr lang="en-US" altLang="zh-CN" dirty="0"/>
              <a:t>For example, when S equals the set of 1 and 2, we train federated learning model by interacting with client 1 and client 2.</a:t>
            </a:r>
          </a:p>
          <a:p>
            <a:r>
              <a:rPr lang="en-US" altLang="zh-CN" dirty="0"/>
              <a:t>In this way, we have to train many extra models to get the contribution indexes, which will be time consuming.</a:t>
            </a:r>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19</a:t>
            </a:fld>
            <a:endParaRPr lang="en-US" altLang="ko-KR"/>
          </a:p>
        </p:txBody>
      </p:sp>
    </p:spTree>
    <p:extLst>
      <p:ext uri="{BB962C8B-B14F-4D97-AF65-F5344CB8AC3E}">
        <p14:creationId xmlns:p14="http://schemas.microsoft.com/office/powerpoint/2010/main" val="1380537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outline. </a:t>
            </a:r>
          </a:p>
          <a:p>
            <a:r>
              <a:rPr lang="en-US" altLang="zh-CN" dirty="0"/>
              <a:t>The first part is background and motivation</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2</a:t>
            </a:fld>
            <a:endParaRPr lang="en-US" altLang="ko-KR"/>
          </a:p>
        </p:txBody>
      </p:sp>
    </p:spTree>
    <p:extLst>
      <p:ext uri="{BB962C8B-B14F-4D97-AF65-F5344CB8AC3E}">
        <p14:creationId xmlns:p14="http://schemas.microsoft.com/office/powerpoint/2010/main" val="2862762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propose two methods to improve the efficiency.</a:t>
            </a:r>
          </a:p>
          <a:p>
            <a:r>
              <a:rPr lang="en-US" altLang="zh-CN" dirty="0"/>
              <a:t>The key idea is that we reuse the intermedia results of the federated learning process to reconstruct all the models M S approximately, and use these approximate models to calculate the contribution indexes.</a:t>
            </a:r>
          </a:p>
          <a:p>
            <a:r>
              <a:rPr lang="en-US" altLang="zh-CN" dirty="0"/>
              <a:t>In this way, model retraining can be avoided and thus the efficiency can be improved a lot.</a:t>
            </a:r>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20</a:t>
            </a:fld>
            <a:endParaRPr lang="en-US" altLang="ko-KR"/>
          </a:p>
        </p:txBody>
      </p:sp>
    </p:spTree>
    <p:extLst>
      <p:ext uri="{BB962C8B-B14F-4D97-AF65-F5344CB8AC3E}">
        <p14:creationId xmlns:p14="http://schemas.microsoft.com/office/powerpoint/2010/main" val="36984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our first method based on the above idea, which is called One Round Reconstruction, or </a:t>
            </a:r>
            <a:r>
              <a:rPr lang="en-US" altLang="zh-CN" dirty="0" err="1"/>
              <a:t>OR</a:t>
            </a:r>
            <a:r>
              <a:rPr lang="en-US" altLang="zh-CN" dirty="0"/>
              <a:t> in short</a:t>
            </a:r>
          </a:p>
          <a:p>
            <a:r>
              <a:rPr lang="en-US" altLang="zh-CN" dirty="0"/>
              <a:t>In each training round of federated learning, we record the gradients of all the clients, and use these gradients to approximate models trained on different combinations of the total n datasets</a:t>
            </a:r>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21</a:t>
            </a:fld>
            <a:endParaRPr lang="en-US" altLang="ko-KR"/>
          </a:p>
        </p:txBody>
      </p:sp>
    </p:spTree>
    <p:extLst>
      <p:ext uri="{BB962C8B-B14F-4D97-AF65-F5344CB8AC3E}">
        <p14:creationId xmlns:p14="http://schemas.microsoft.com/office/powerpoint/2010/main" val="3486132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light green block shows the formula to reconstruct models.</a:t>
            </a:r>
          </a:p>
          <a:p>
            <a:r>
              <a:rPr lang="en-US" altLang="zh-CN" dirty="0"/>
              <a:t>We use delta </a:t>
            </a:r>
            <a:r>
              <a:rPr lang="en-US" altLang="zh-CN" dirty="0" err="1"/>
              <a:t>i</a:t>
            </a:r>
            <a:r>
              <a:rPr lang="en-US" altLang="zh-CN" dirty="0"/>
              <a:t> t to denote the gradient of client </a:t>
            </a:r>
            <a:r>
              <a:rPr lang="en-US" altLang="zh-CN" dirty="0" err="1"/>
              <a:t>i</a:t>
            </a:r>
            <a:r>
              <a:rPr lang="en-US" altLang="zh-CN" dirty="0"/>
              <a:t> at training round t.</a:t>
            </a:r>
          </a:p>
          <a:p>
            <a:r>
              <a:rPr lang="en-US" altLang="zh-CN" dirty="0"/>
              <a:t>Given a subset S, we use delta S t to denote the aggregated gradients of all the clients in S, which is the weighted average of delta </a:t>
            </a:r>
            <a:r>
              <a:rPr lang="en-US" altLang="zh-CN" dirty="0" err="1"/>
              <a:t>i</a:t>
            </a:r>
            <a:r>
              <a:rPr lang="en-US" altLang="zh-CN" dirty="0"/>
              <a:t> t for all </a:t>
            </a:r>
            <a:r>
              <a:rPr lang="en-US" altLang="zh-CN" dirty="0" err="1"/>
              <a:t>i</a:t>
            </a:r>
            <a:r>
              <a:rPr lang="en-US" altLang="zh-CN" dirty="0"/>
              <a:t> in S</a:t>
            </a:r>
          </a:p>
          <a:p>
            <a:r>
              <a:rPr lang="en-US" altLang="zh-CN" dirty="0"/>
              <a:t>Then, we use all the delta S t from different training rounds to update the initial global model to get an approximated model M S</a:t>
            </a:r>
          </a:p>
          <a:p>
            <a:r>
              <a:rPr lang="en-US" altLang="zh-CN" dirty="0"/>
              <a:t>The light orange block shows two example.</a:t>
            </a:r>
          </a:p>
          <a:p>
            <a:r>
              <a:rPr lang="en-US" altLang="zh-CN" dirty="0"/>
              <a:t>If S is a singleton with the element of 1, we just need to update the model M 0 with all the delta 1 t from different training rounds</a:t>
            </a:r>
          </a:p>
          <a:p>
            <a:r>
              <a:rPr lang="en-US" altLang="zh-CN" dirty="0"/>
              <a:t>If S is the set of 1 and 2, we need to update the model M 0 with the weighted average of the gradients of client 1 and client 2 from different training rounds.</a:t>
            </a:r>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22</a:t>
            </a:fld>
            <a:endParaRPr lang="en-US" altLang="ko-KR"/>
          </a:p>
        </p:txBody>
      </p:sp>
    </p:spTree>
    <p:extLst>
      <p:ext uri="{BB962C8B-B14F-4D97-AF65-F5344CB8AC3E}">
        <p14:creationId xmlns:p14="http://schemas.microsoft.com/office/powerpoint/2010/main" val="1972516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way, for all the nonempty subset S of N, we can construct a model M S</a:t>
            </a:r>
          </a:p>
          <a:p>
            <a:r>
              <a:rPr lang="en-US" altLang="zh-CN" dirty="0"/>
              <a:t>With these models, </a:t>
            </a:r>
            <a:r>
              <a:rPr kumimoji="1" lang="en-US" altLang="zh-CN" sz="1200" kern="1200" dirty="0">
                <a:solidFill>
                  <a:schemeClr val="tx1"/>
                </a:solidFill>
                <a:effectLst/>
                <a:latin typeface="Gulim" charset="0"/>
                <a:ea typeface="MS PGothic" pitchFamily="34" charset="-128"/>
                <a:cs typeface="Gulim" charset="0"/>
              </a:rPr>
              <a:t>after evaluating their performance on the standard test, </a:t>
            </a:r>
            <a:r>
              <a:rPr lang="en-US" altLang="zh-CN" dirty="0"/>
              <a:t>we can calculate the contribution indexes directly.</a:t>
            </a:r>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23</a:t>
            </a:fld>
            <a:endParaRPr lang="en-US" altLang="ko-KR"/>
          </a:p>
        </p:txBody>
      </p:sp>
    </p:spTree>
    <p:extLst>
      <p:ext uri="{BB962C8B-B14F-4D97-AF65-F5344CB8AC3E}">
        <p14:creationId xmlns:p14="http://schemas.microsoft.com/office/powerpoint/2010/main" val="1880106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second method is called multi-rounds reconstruction, or MR in short</a:t>
            </a:r>
          </a:p>
          <a:p>
            <a:r>
              <a:rPr lang="en-US" altLang="zh-CN" dirty="0"/>
              <a:t>The difference is that</a:t>
            </a:r>
            <a:r>
              <a:rPr lang="zh-CN" altLang="en-US" dirty="0"/>
              <a:t> </a:t>
            </a:r>
            <a:r>
              <a:rPr lang="en-US" altLang="zh-CN" dirty="0"/>
              <a:t>in</a:t>
            </a:r>
            <a:r>
              <a:rPr lang="zh-CN" altLang="en-US" dirty="0"/>
              <a:t> </a:t>
            </a:r>
            <a:r>
              <a:rPr lang="en-US" altLang="zh-CN" dirty="0"/>
              <a:t>MR,</a:t>
            </a:r>
            <a:r>
              <a:rPr lang="zh-CN" altLang="en-US" dirty="0"/>
              <a:t> </a:t>
            </a:r>
            <a:r>
              <a:rPr lang="en-US" altLang="zh-CN" dirty="0"/>
              <a:t>we</a:t>
            </a:r>
            <a:r>
              <a:rPr lang="zh-CN" altLang="en-US" dirty="0"/>
              <a:t> </a:t>
            </a:r>
            <a:r>
              <a:rPr lang="en-US" altLang="zh-CN" dirty="0"/>
              <a:t>calculate a set of contribution indexes in each round.</a:t>
            </a:r>
          </a:p>
          <a:p>
            <a:r>
              <a:rPr lang="en-US" altLang="zh-CN" dirty="0"/>
              <a:t>Specifically, in each round, we use the weighted average of the gradients to update the current global model in federated learning. </a:t>
            </a:r>
          </a:p>
          <a:p>
            <a:r>
              <a:rPr lang="en-US" altLang="zh-CN" dirty="0"/>
              <a:t>We then evaluate these models on the standard test set to get their performance and calculate a set of contribution indexes for the current training round.</a:t>
            </a:r>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24</a:t>
            </a:fld>
            <a:endParaRPr lang="en-US" altLang="ko-KR"/>
          </a:p>
        </p:txBody>
      </p:sp>
    </p:spTree>
    <p:extLst>
      <p:ext uri="{BB962C8B-B14F-4D97-AF65-F5344CB8AC3E}">
        <p14:creationId xmlns:p14="http://schemas.microsoft.com/office/powerpoint/2010/main" val="3959394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Thus, for all the R training rounds, we have R sets of contribution indexes in total.</a:t>
            </a:r>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25</a:t>
            </a:fld>
            <a:endParaRPr lang="en-US" altLang="ko-KR"/>
          </a:p>
        </p:txBody>
      </p:sp>
    </p:spTree>
    <p:extLst>
      <p:ext uri="{BB962C8B-B14F-4D97-AF65-F5344CB8AC3E}">
        <p14:creationId xmlns:p14="http://schemas.microsoft.com/office/powerpoint/2010/main" val="579288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What we next do is to aggregated these contribution indexes from different training rounds to get the final result.</a:t>
            </a:r>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26</a:t>
            </a:fld>
            <a:endParaRPr lang="en-US" altLang="ko-KR"/>
          </a:p>
        </p:txBody>
      </p:sp>
    </p:spTree>
    <p:extLst>
      <p:ext uri="{BB962C8B-B14F-4D97-AF65-F5344CB8AC3E}">
        <p14:creationId xmlns:p14="http://schemas.microsoft.com/office/powerpoint/2010/main" val="2135475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aggregation is perform by this formula.</a:t>
            </a:r>
          </a:p>
          <a:p>
            <a:r>
              <a:rPr lang="en-US" altLang="zh-CN" dirty="0"/>
              <a:t>We use a parameter lambda to denote the decay factor to assign a smaller weight for a larger round t and sum these weighted contribution indexes up to get the final result.</a:t>
            </a:r>
          </a:p>
          <a:p>
            <a:r>
              <a:rPr lang="en-US" altLang="zh-CN" dirty="0"/>
              <a:t>The idea behind is that that with the increment of the iteration rounds, the global model is influenced more and more by all the data sets jointly. Thus, we give higher weights for </a:t>
            </a:r>
            <a:r>
              <a:rPr kumimoji="1" lang="en-US" altLang="zh-CN" sz="1200" b="0" i="0" u="none" strike="noStrike" kern="1200" baseline="0" dirty="0">
                <a:solidFill>
                  <a:schemeClr val="tx1"/>
                </a:solidFill>
                <a:latin typeface="Gulim" charset="0"/>
                <a:ea typeface="MS PGothic" pitchFamily="34" charset="-128"/>
                <a:cs typeface="Gulim" charset="0"/>
              </a:rPr>
              <a:t>the earlier rounds.</a:t>
            </a:r>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27</a:t>
            </a:fld>
            <a:endParaRPr lang="en-US" altLang="ko-KR"/>
          </a:p>
        </p:txBody>
      </p:sp>
    </p:spTree>
    <p:extLst>
      <p:ext uri="{BB962C8B-B14F-4D97-AF65-F5344CB8AC3E}">
        <p14:creationId xmlns:p14="http://schemas.microsoft.com/office/powerpoint/2010/main" val="2160973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next demonstrate the experimental results.</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28</a:t>
            </a:fld>
            <a:endParaRPr lang="en-US" altLang="ko-KR"/>
          </a:p>
        </p:txBody>
      </p:sp>
    </p:spTree>
    <p:extLst>
      <p:ext uri="{BB962C8B-B14F-4D97-AF65-F5344CB8AC3E}">
        <p14:creationId xmlns:p14="http://schemas.microsoft.com/office/powerpoint/2010/main" val="4275093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dirty="0"/>
              <a:t>We use the MNIST data set and pre-process the data set by remove the minimum number of instances such that there are the same number of instances with different labels in the training and test data set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dirty="0"/>
              <a:t>Then, we split the training set into five data sets with different settings to let them have different data size, distribution and quality.</a:t>
            </a:r>
          </a:p>
          <a:p>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29</a:t>
            </a:fld>
            <a:endParaRPr lang="en-US" altLang="ko-KR"/>
          </a:p>
        </p:txBody>
      </p:sp>
    </p:spTree>
    <p:extLst>
      <p:ext uri="{BB962C8B-B14F-4D97-AF65-F5344CB8AC3E}">
        <p14:creationId xmlns:p14="http://schemas.microsoft.com/office/powerpoint/2010/main" val="4205285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all know that machine learning nowadays is very popular and has been used wildly in many areas.</a:t>
            </a:r>
          </a:p>
          <a:p>
            <a:r>
              <a:rPr lang="en-US" altLang="zh-CN" dirty="0"/>
              <a:t>However, traditional production model of machine learning service is risky. </a:t>
            </a:r>
          </a:p>
          <a:p>
            <a:r>
              <a:rPr lang="en-US" altLang="zh-CN" dirty="0"/>
              <a:t>In traditional mode, data is first collected and then used to train model.</a:t>
            </a:r>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3</a:t>
            </a:fld>
            <a:endParaRPr lang="en-US" altLang="ko-KR"/>
          </a:p>
        </p:txBody>
      </p:sp>
    </p:spTree>
    <p:extLst>
      <p:ext uri="{BB962C8B-B14F-4D97-AF65-F5344CB8AC3E}">
        <p14:creationId xmlns:p14="http://schemas.microsoft.com/office/powerpoint/2010/main" val="7542254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compare five methods.</a:t>
            </a:r>
          </a:p>
          <a:p>
            <a:r>
              <a:rPr lang="en-US" altLang="zh-CN" dirty="0"/>
              <a:t>The first method training models according to the subset S and then calculate according to the formula directly.</a:t>
            </a:r>
          </a:p>
          <a:p>
            <a:r>
              <a:rPr lang="en-US" altLang="zh-CN" dirty="0"/>
              <a:t>The second and third methods are extended from two recent works.</a:t>
            </a:r>
          </a:p>
          <a:p>
            <a:r>
              <a:rPr lang="en-US" altLang="zh-CN" dirty="0"/>
              <a:t>They are both sample-based methods, which sample some subsets S of N and train models by federated learning to get the performance of M S to approximate contribution indexes.</a:t>
            </a:r>
          </a:p>
          <a:p>
            <a:r>
              <a:rPr lang="en-US" altLang="zh-CN" dirty="0"/>
              <a:t>The final two are our methods.</a:t>
            </a:r>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30</a:t>
            </a:fld>
            <a:endParaRPr lang="en-US" altLang="ko-KR"/>
          </a:p>
        </p:txBody>
      </p:sp>
    </p:spTree>
    <p:extLst>
      <p:ext uri="{BB962C8B-B14F-4D97-AF65-F5344CB8AC3E}">
        <p14:creationId xmlns:p14="http://schemas.microsoft.com/office/powerpoint/2010/main" val="14820116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evaluation different methods on four metrics, namely time, cosine distance, Euclidean distance and Maximum difference.</a:t>
            </a:r>
          </a:p>
          <a:p>
            <a:r>
              <a:rPr lang="en-US" altLang="zh-CN" dirty="0"/>
              <a:t>The time includes both the time of calculating CIs and the training time of federated models, and can be used to measure the efficiency of different methods.</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dirty="0"/>
              <a:t>For the last three metrics, we </a:t>
            </a:r>
            <a:r>
              <a:rPr kumimoji="1" lang="en-US" altLang="zh-CN" sz="1200" b="0" kern="1200" dirty="0">
                <a:solidFill>
                  <a:schemeClr val="tx1"/>
                </a:solidFill>
                <a:latin typeface="Gulim" charset="0"/>
                <a:ea typeface="MS PGothic" pitchFamily="34" charset="-128"/>
                <a:cs typeface="Gulim" charset="0"/>
              </a:rPr>
              <a:t>normalize the vector of CIs calculated by some method and compare it with the Normalized vector of the exact Cis</a:t>
            </a:r>
            <a:endParaRPr kumimoji="1" lang="zh-CN" altLang="en-US" sz="1200" b="0" kern="1200" dirty="0">
              <a:solidFill>
                <a:schemeClr val="tx1"/>
              </a:solidFill>
              <a:latin typeface="Gulim" charset="0"/>
              <a:ea typeface="MS PGothic" pitchFamily="34" charset="-128"/>
              <a:cs typeface="Gulim"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kumimoji="1" lang="zh-CN" altLang="en-US" sz="1200" b="0" kern="1200" dirty="0">
              <a:solidFill>
                <a:schemeClr val="tx1"/>
              </a:solidFill>
              <a:latin typeface="Gulim" charset="0"/>
              <a:ea typeface="MS PGothic" pitchFamily="34" charset="-128"/>
              <a:cs typeface="Gulim" charset="0"/>
            </a:endParaRPr>
          </a:p>
          <a:p>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31</a:t>
            </a:fld>
            <a:endParaRPr lang="en-US" altLang="ko-KR"/>
          </a:p>
        </p:txBody>
      </p:sp>
    </p:spTree>
    <p:extLst>
      <p:ext uri="{BB962C8B-B14F-4D97-AF65-F5344CB8AC3E}">
        <p14:creationId xmlns:p14="http://schemas.microsoft.com/office/powerpoint/2010/main" val="11903750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result on the setting of the five parts of data with </a:t>
            </a:r>
            <a:r>
              <a:rPr lang="en-US" altLang="zh-CN" sz="1200" b="0" kern="0" dirty="0">
                <a:solidFill>
                  <a:prstClr val="black"/>
                </a:solidFill>
                <a:latin typeface="Arial"/>
              </a:rPr>
              <a:t>the same distribution and the same data size.</a:t>
            </a:r>
          </a:p>
          <a:p>
            <a:r>
              <a:rPr lang="en-US" altLang="zh-CN" sz="1200" b="0" kern="0" dirty="0">
                <a:solidFill>
                  <a:prstClr val="black"/>
                </a:solidFill>
                <a:latin typeface="Arial"/>
              </a:rPr>
              <a:t>It can be seen that OR and MR are more efficient than others.</a:t>
            </a:r>
          </a:p>
          <a:p>
            <a:r>
              <a:rPr lang="en-US" altLang="zh-CN" sz="1200" b="0" kern="0" dirty="0">
                <a:solidFill>
                  <a:prstClr val="black"/>
                </a:solidFill>
                <a:latin typeface="Arial"/>
              </a:rPr>
              <a:t>Besides, the results of OR and MR can approximate the exact result very well.</a:t>
            </a:r>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32</a:t>
            </a:fld>
            <a:endParaRPr lang="en-US" altLang="ko-KR"/>
          </a:p>
        </p:txBody>
      </p:sp>
    </p:spTree>
    <p:extLst>
      <p:ext uri="{BB962C8B-B14F-4D97-AF65-F5344CB8AC3E}">
        <p14:creationId xmlns:p14="http://schemas.microsoft.com/office/powerpoint/2010/main" val="9098167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dirty="0"/>
              <a:t>This is the result on the setting of the five parts of data with </a:t>
            </a:r>
            <a:r>
              <a:rPr lang="en-US" altLang="zh-CN" sz="1200" b="0" kern="0" dirty="0">
                <a:solidFill>
                  <a:prstClr val="black"/>
                </a:solidFill>
                <a:latin typeface="Arial"/>
              </a:rPr>
              <a:t>different distributions and the same data size.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sz="1200" b="0" kern="0" dirty="0">
                <a:solidFill>
                  <a:prstClr val="black"/>
                </a:solidFill>
                <a:latin typeface="Arial"/>
              </a:rPr>
              <a:t>In this setting the superiority of OR and MR on time is more obvious.</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sz="1200" b="0" kern="0" dirty="0">
                <a:solidFill>
                  <a:prstClr val="black"/>
                </a:solidFill>
                <a:latin typeface="Arial"/>
              </a:rPr>
              <a:t>Besides, OR and MR are still the most effective methods.</a:t>
            </a:r>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33</a:t>
            </a:fld>
            <a:endParaRPr lang="en-US" altLang="ko-KR"/>
          </a:p>
        </p:txBody>
      </p:sp>
    </p:spTree>
    <p:extLst>
      <p:ext uri="{BB962C8B-B14F-4D97-AF65-F5344CB8AC3E}">
        <p14:creationId xmlns:p14="http://schemas.microsoft.com/office/powerpoint/2010/main" val="3736979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dirty="0"/>
              <a:t>This is the result on the setting of the five parts of data with </a:t>
            </a:r>
            <a:r>
              <a:rPr lang="en-US" altLang="zh-CN" sz="1200" b="0" kern="0" dirty="0">
                <a:solidFill>
                  <a:prstClr val="black"/>
                </a:solidFill>
                <a:latin typeface="Arial"/>
              </a:rPr>
              <a:t>the same distribution and different data sizes</a:t>
            </a:r>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34</a:t>
            </a:fld>
            <a:endParaRPr lang="en-US" altLang="ko-KR"/>
          </a:p>
        </p:txBody>
      </p:sp>
    </p:spTree>
    <p:extLst>
      <p:ext uri="{BB962C8B-B14F-4D97-AF65-F5344CB8AC3E}">
        <p14:creationId xmlns:p14="http://schemas.microsoft.com/office/powerpoint/2010/main" val="555085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dirty="0"/>
              <a:t>This is the result on the setting of the five parts of data with </a:t>
            </a:r>
            <a:r>
              <a:rPr lang="en-US" altLang="zh-CN" sz="1200" b="0" kern="0" dirty="0">
                <a:solidFill>
                  <a:prstClr val="black"/>
                </a:solidFill>
                <a:latin typeface="Arial"/>
              </a:rPr>
              <a:t>noised data on features and the same data size.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sz="1200" b="0" kern="0" dirty="0">
                <a:solidFill>
                  <a:prstClr val="black"/>
                </a:solidFill>
                <a:latin typeface="Arial"/>
              </a:rPr>
              <a:t>OR and MR still consumes the less time while achieve more accurate result.</a:t>
            </a:r>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35</a:t>
            </a:fld>
            <a:endParaRPr lang="en-US" altLang="ko-KR"/>
          </a:p>
        </p:txBody>
      </p:sp>
    </p:spTree>
    <p:extLst>
      <p:ext uri="{BB962C8B-B14F-4D97-AF65-F5344CB8AC3E}">
        <p14:creationId xmlns:p14="http://schemas.microsoft.com/office/powerpoint/2010/main" val="3460390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dirty="0"/>
              <a:t>This is the result on the setting of the five parts of data with </a:t>
            </a:r>
            <a:r>
              <a:rPr lang="en-US" altLang="zh-CN" sz="1200" b="0" kern="0" dirty="0">
                <a:solidFill>
                  <a:prstClr val="black"/>
                </a:solidFill>
                <a:latin typeface="Arial"/>
              </a:rPr>
              <a:t>noised data on labels and the same data size.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sz="1200" b="0" kern="0" dirty="0">
                <a:solidFill>
                  <a:prstClr val="black"/>
                </a:solidFill>
                <a:latin typeface="Arial"/>
              </a:rPr>
              <a:t>It can be seen that although OR is still the most efficient, its performance of OR </a:t>
            </a:r>
            <a:r>
              <a:rPr kumimoji="1" lang="en-US" altLang="zh-CN" sz="1200" b="0" i="0" kern="1200" dirty="0">
                <a:solidFill>
                  <a:schemeClr val="tx1"/>
                </a:solidFill>
                <a:effectLst/>
                <a:latin typeface="Gulim" charset="0"/>
                <a:ea typeface="MS PGothic" pitchFamily="34" charset="-128"/>
                <a:cs typeface="Gulim" charset="0"/>
              </a:rPr>
              <a:t>degenerates heavily.</a:t>
            </a:r>
          </a:p>
          <a:p>
            <a:pPr marL="0" marR="0" lvl="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Gulim" charset="0"/>
                <a:ea typeface="MS PGothic" pitchFamily="34" charset="-128"/>
              </a:rPr>
              <a:t>However, MR still performs well.</a:t>
            </a:r>
          </a:p>
          <a:p>
            <a:pPr marL="0" marR="0" lvl="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Gulim" charset="0"/>
                <a:ea typeface="MS PGothic" pitchFamily="34" charset="-128"/>
              </a:rPr>
              <a:t>Thus, it seems that OR is not robust when the data has noised labels.</a:t>
            </a:r>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36</a:t>
            </a:fld>
            <a:endParaRPr lang="en-US" altLang="ko-KR"/>
          </a:p>
        </p:txBody>
      </p:sp>
    </p:spTree>
    <p:extLst>
      <p:ext uri="{BB962C8B-B14F-4D97-AF65-F5344CB8AC3E}">
        <p14:creationId xmlns:p14="http://schemas.microsoft.com/office/powerpoint/2010/main" val="34926762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summary, in terms of efficiency, OR and MR outperforms other methods by up to 2 to 100 times.</a:t>
            </a:r>
          </a:p>
          <a:p>
            <a:r>
              <a:rPr lang="en-US" altLang="zh-CN" dirty="0"/>
              <a:t>In terms of effectiveness, in most cases OR and MR achieve similar performance and are better than other methods.</a:t>
            </a:r>
          </a:p>
          <a:p>
            <a:r>
              <a:rPr lang="en-US" altLang="zh-CN" dirty="0"/>
              <a:t>However, when the labels are noised, OR degenerates heavily.</a:t>
            </a:r>
          </a:p>
          <a:p>
            <a:r>
              <a:rPr lang="en-US" altLang="zh-CN" dirty="0"/>
              <a:t>MR is robust and stable.</a:t>
            </a:r>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37</a:t>
            </a:fld>
            <a:endParaRPr lang="en-US" altLang="ko-KR"/>
          </a:p>
        </p:txBody>
      </p:sp>
    </p:spTree>
    <p:extLst>
      <p:ext uri="{BB962C8B-B14F-4D97-AF65-F5344CB8AC3E}">
        <p14:creationId xmlns:p14="http://schemas.microsoft.com/office/powerpoint/2010/main" val="833984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last conclude our work</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38</a:t>
            </a:fld>
            <a:endParaRPr lang="en-US" altLang="ko-KR"/>
          </a:p>
        </p:txBody>
      </p:sp>
    </p:spTree>
    <p:extLst>
      <p:ext uri="{BB962C8B-B14F-4D97-AF65-F5344CB8AC3E}">
        <p14:creationId xmlns:p14="http://schemas.microsoft.com/office/powerpoint/2010/main" val="38418819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dirty="0"/>
              <a:t>In this paper, we Define a concept called Contribution Index based on Shapley value to measure the contribution of different data providers</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dirty="0"/>
              <a:t>To calculate contribution indexes efficiently, we Propose two gradient-based methods, whose key idea is to reconstruct models through the intermediate results of the federated learning </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dirty="0"/>
              <a:t>We conduct Experiments on the MNIST dataset and the results demonstrate that our methods can approximate the exact Contribution Index by definition effectively and speed up by 2x-100x compared with other baselines</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39</a:t>
            </a:fld>
            <a:endParaRPr lang="en-US" altLang="ko-KR"/>
          </a:p>
        </p:txBody>
      </p:sp>
    </p:spTree>
    <p:extLst>
      <p:ext uri="{BB962C8B-B14F-4D97-AF65-F5344CB8AC3E}">
        <p14:creationId xmlns:p14="http://schemas.microsoft.com/office/powerpoint/2010/main" val="505270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the collected data is possible to be leaked.</a:t>
            </a:r>
          </a:p>
          <a:p>
            <a:r>
              <a:rPr lang="en-US" altLang="zh-CN" dirty="0"/>
              <a:t>According to a report, more than 3 billion data records was compromised in the first half of 2018.</a:t>
            </a:r>
          </a:p>
          <a:p>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4</a:t>
            </a:fld>
            <a:endParaRPr lang="en-US" altLang="ko-KR"/>
          </a:p>
        </p:txBody>
      </p:sp>
    </p:spTree>
    <p:extLst>
      <p:ext uri="{BB962C8B-B14F-4D97-AF65-F5344CB8AC3E}">
        <p14:creationId xmlns:p14="http://schemas.microsoft.com/office/powerpoint/2010/main" val="25557847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40</a:t>
            </a:fld>
            <a:endParaRPr lang="en-US" altLang="ko-KR"/>
          </a:p>
        </p:txBody>
      </p:sp>
    </p:spTree>
    <p:extLst>
      <p:ext uri="{BB962C8B-B14F-4D97-AF65-F5344CB8AC3E}">
        <p14:creationId xmlns:p14="http://schemas.microsoft.com/office/powerpoint/2010/main" val="4227188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Many famous companies, such as Google and Facebook, were involved into data leakage.</a:t>
            </a:r>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5</a:t>
            </a:fld>
            <a:endParaRPr lang="en-US" altLang="ko-KR"/>
          </a:p>
        </p:txBody>
      </p:sp>
    </p:spTree>
    <p:extLst>
      <p:ext uri="{BB962C8B-B14F-4D97-AF65-F5344CB8AC3E}">
        <p14:creationId xmlns:p14="http://schemas.microsoft.com/office/powerpoint/2010/main" val="2425796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protect data, more and more strict regulations on data protection, are formulated, such as GDPR, which is a regulation in EU law on data protection and privacy for all individual citizens of the European Union and the European Economic Area.</a:t>
            </a:r>
          </a:p>
          <a:p>
            <a:r>
              <a:rPr lang="en-US" altLang="zh-CN" dirty="0"/>
              <a:t>To comply with these regulations, new production model of machine learning service is needed.</a:t>
            </a:r>
          </a:p>
          <a:p>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6</a:t>
            </a:fld>
            <a:endParaRPr lang="en-US" altLang="ko-KR"/>
          </a:p>
        </p:txBody>
      </p:sp>
    </p:spTree>
    <p:extLst>
      <p:ext uri="{BB962C8B-B14F-4D97-AF65-F5344CB8AC3E}">
        <p14:creationId xmlns:p14="http://schemas.microsoft.com/office/powerpoint/2010/main" val="3073842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Federated learning is proposed by Google to solve this problem, with different parties train a model jointly while keep their own data locally.</a:t>
            </a:r>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7</a:t>
            </a:fld>
            <a:endParaRPr lang="en-US" altLang="ko-KR"/>
          </a:p>
        </p:txBody>
      </p:sp>
    </p:spTree>
    <p:extLst>
      <p:ext uri="{BB962C8B-B14F-4D97-AF65-F5344CB8AC3E}">
        <p14:creationId xmlns:p14="http://schemas.microsoft.com/office/powerpoint/2010/main" val="3821805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make federated learning practical in industrial scenario, it is indispensable to evaluate the contribution of different data providers and thus the profit earned by the federated model can be allocated. Based on evaluating the contribution reasonably, incentive mechanisms can be designed to attract more data owners to join in federated learning.</a:t>
            </a:r>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8</a:t>
            </a:fld>
            <a:endParaRPr lang="en-US" altLang="ko-KR"/>
          </a:p>
        </p:txBody>
      </p:sp>
    </p:spTree>
    <p:extLst>
      <p:ext uri="{BB962C8B-B14F-4D97-AF65-F5344CB8AC3E}">
        <p14:creationId xmlns:p14="http://schemas.microsoft.com/office/powerpoint/2010/main" val="549857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work, our goal is to first propose a definition to evaluate the contributions of different data sets in federated learning and the design efficient and effective calculations methods.</a:t>
            </a:r>
          </a:p>
          <a:p>
            <a:endParaRPr lang="zh-CN" altLang="en-US" dirty="0"/>
          </a:p>
        </p:txBody>
      </p:sp>
      <p:sp>
        <p:nvSpPr>
          <p:cNvPr id="4" name="灯片编号占位符 3"/>
          <p:cNvSpPr>
            <a:spLocks noGrp="1"/>
          </p:cNvSpPr>
          <p:nvPr>
            <p:ph type="sldNum" sz="quarter" idx="5"/>
          </p:nvPr>
        </p:nvSpPr>
        <p:spPr/>
        <p:txBody>
          <a:bodyPr/>
          <a:lstStyle/>
          <a:p>
            <a:pPr>
              <a:defRPr/>
            </a:pPr>
            <a:fld id="{664D4173-57ED-437D-91B8-619767E9CBB8}" type="slidenum">
              <a:rPr lang="en-US" altLang="ko-KR" smtClean="0"/>
              <a:pPr>
                <a:defRPr/>
              </a:pPr>
              <a:t>9</a:t>
            </a:fld>
            <a:endParaRPr lang="en-US" altLang="ko-KR"/>
          </a:p>
        </p:txBody>
      </p:sp>
    </p:spTree>
    <p:extLst>
      <p:ext uri="{BB962C8B-B14F-4D97-AF65-F5344CB8AC3E}">
        <p14:creationId xmlns:p14="http://schemas.microsoft.com/office/powerpoint/2010/main" val="1557665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tags" Target="../tags/tag1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40"/>
          <p:cNvSpPr>
            <a:spLocks noChangeShapeType="1"/>
          </p:cNvSpPr>
          <p:nvPr/>
        </p:nvSpPr>
        <p:spPr bwMode="auto">
          <a:xfrm>
            <a:off x="457200" y="2852738"/>
            <a:ext cx="82296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07" name="Rectangle 3"/>
          <p:cNvSpPr>
            <a:spLocks noGrp="1" noChangeArrowheads="1"/>
          </p:cNvSpPr>
          <p:nvPr>
            <p:ph type="ctrTitle"/>
          </p:nvPr>
        </p:nvSpPr>
        <p:spPr>
          <a:xfrm>
            <a:off x="315913" y="466725"/>
            <a:ext cx="6781800" cy="2133600"/>
          </a:xfrm>
        </p:spPr>
        <p:txBody>
          <a:bodyPr/>
          <a:lstStyle>
            <a:lvl1pPr algn="r">
              <a:defRPr sz="4800"/>
            </a:lvl1pPr>
          </a:lstStyle>
          <a:p>
            <a:r>
              <a:rPr lang="ko-KR" altLang="en-US"/>
              <a:t>마스터 제목 스타일 편집</a:t>
            </a:r>
          </a:p>
        </p:txBody>
      </p:sp>
      <p:sp>
        <p:nvSpPr>
          <p:cNvPr id="123908"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ko-KR" altLang="en-US"/>
              <a:t>마스터 부제목 스타일 편집</a:t>
            </a:r>
          </a:p>
        </p:txBody>
      </p:sp>
      <p:sp>
        <p:nvSpPr>
          <p:cNvPr id="5" name="Date Placeholder 5"/>
          <p:cNvSpPr>
            <a:spLocks noGrp="1" noChangeArrowheads="1"/>
          </p:cNvSpPr>
          <p:nvPr>
            <p:ph type="dt" sz="half" idx="10"/>
          </p:nvPr>
        </p:nvSpPr>
        <p:spPr>
          <a:xfrm>
            <a:off x="457200" y="6248400"/>
            <a:ext cx="21336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6" name="Footer Placeholder 6"/>
          <p:cNvSpPr>
            <a:spLocks noGrp="1" noChangeArrowheads="1"/>
          </p:cNvSpPr>
          <p:nvPr>
            <p:ph type="ftr" sz="quarter" idx="11"/>
          </p:nvPr>
        </p:nvSpPr>
        <p:spPr>
          <a:xfrm>
            <a:off x="3124200" y="6248400"/>
            <a:ext cx="2895600" cy="457200"/>
          </a:xfrm>
          <a:prstGeom prst="rect">
            <a:avLst/>
          </a:prstGeom>
        </p:spPr>
        <p:txBody>
          <a:bodyPr/>
          <a:lstStyle>
            <a:lvl1pPr algn="ctr" eaLnBrk="1" hangingPunct="1">
              <a:defRPr sz="1000" b="0">
                <a:solidFill>
                  <a:schemeClr val="tx1"/>
                </a:solidFill>
                <a:latin typeface="Arial" pitchFamily="34" charset="0"/>
                <a:ea typeface="ＭＳ Ｐゴシック" pitchFamily="34" charset="-128"/>
                <a:cs typeface="+mn-cs"/>
              </a:defRPr>
            </a:lvl1pPr>
          </a:lstStyle>
          <a:p>
            <a:pPr>
              <a:defRPr/>
            </a:pPr>
            <a:r>
              <a:rPr lang="en-US" altLang="ko-KR"/>
              <a:t>Tutorial @ DASFAA 2014</a:t>
            </a:r>
          </a:p>
        </p:txBody>
      </p:sp>
      <p:sp>
        <p:nvSpPr>
          <p:cNvPr id="7" name="Rectangle 9"/>
          <p:cNvSpPr>
            <a:spLocks noGrp="1" noChangeArrowheads="1"/>
          </p:cNvSpPr>
          <p:nvPr>
            <p:ph type="sldNum" sz="quarter" idx="12"/>
          </p:nvPr>
        </p:nvSpPr>
        <p:spPr>
          <a:xfrm>
            <a:off x="6553200" y="6248400"/>
            <a:ext cx="2133600" cy="457200"/>
          </a:xfrm>
        </p:spPr>
        <p:txBody>
          <a:bodyPr/>
          <a:lstStyle>
            <a:lvl1pPr>
              <a:defRPr sz="1000">
                <a:solidFill>
                  <a:schemeClr val="tx1"/>
                </a:solidFill>
              </a:defRPr>
            </a:lvl1pPr>
          </a:lstStyle>
          <a:p>
            <a:pPr>
              <a:defRPr/>
            </a:pPr>
            <a:fld id="{BCDF0BC5-48E5-4C10-BF4B-3046714EDF67}" type="slidenum">
              <a:rPr lang="en-US" altLang="ko-KR"/>
              <a:pPr>
                <a:defRPr/>
              </a:pPr>
              <a:t>‹#›</a:t>
            </a:fld>
            <a:endParaRPr lang="en-US" altLang="ko-KR"/>
          </a:p>
        </p:txBody>
      </p:sp>
    </p:spTree>
    <p:extLst>
      <p:ext uri="{BB962C8B-B14F-4D97-AF65-F5344CB8AC3E}">
        <p14:creationId xmlns:p14="http://schemas.microsoft.com/office/powerpoint/2010/main" val="2214188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5"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6"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endParaRPr lang="en-US" altLang="ko-KR"/>
          </a:p>
          <a:p>
            <a:pPr>
              <a:defRPr/>
            </a:pPr>
            <a:fld id="{7ED01459-823C-4BC6-AC10-AA078603345E}" type="slidenum">
              <a:rPr lang="en-US" altLang="ko-KR"/>
              <a:pPr>
                <a:defRPr/>
              </a:pPr>
              <a:t>‹#›</a:t>
            </a:fld>
            <a:endParaRPr lang="en-US" altLang="ko-KR"/>
          </a:p>
        </p:txBody>
      </p:sp>
    </p:spTree>
    <p:extLst>
      <p:ext uri="{BB962C8B-B14F-4D97-AF65-F5344CB8AC3E}">
        <p14:creationId xmlns:p14="http://schemas.microsoft.com/office/powerpoint/2010/main" val="405684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61150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2238"/>
            <a:ext cx="6019800" cy="6115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5"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6"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endParaRPr lang="en-US" altLang="ko-KR"/>
          </a:p>
          <a:p>
            <a:pPr>
              <a:defRPr/>
            </a:pPr>
            <a:fld id="{11BFFBBC-A286-4C9F-AAB9-F54AF1610789}" type="slidenum">
              <a:rPr lang="en-US" altLang="ko-KR"/>
              <a:pPr>
                <a:defRPr/>
              </a:pPr>
              <a:t>‹#›</a:t>
            </a:fld>
            <a:endParaRPr lang="en-US" altLang="ko-KR"/>
          </a:p>
        </p:txBody>
      </p:sp>
    </p:spTree>
    <p:extLst>
      <p:ext uri="{BB962C8B-B14F-4D97-AF65-F5344CB8AC3E}">
        <p14:creationId xmlns:p14="http://schemas.microsoft.com/office/powerpoint/2010/main" val="2483066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22238"/>
            <a:ext cx="8640960" cy="714375"/>
          </a:xfrm>
        </p:spPr>
        <p:txBody>
          <a:bodyPr/>
          <a:lstStyle/>
          <a:p>
            <a:r>
              <a:rPr lang="en-US" dirty="0"/>
              <a:t>Click to edit Master title style</a:t>
            </a:r>
          </a:p>
        </p:txBody>
      </p:sp>
      <p:sp>
        <p:nvSpPr>
          <p:cNvPr id="3" name="Content Placeholder 2"/>
          <p:cNvSpPr>
            <a:spLocks noGrp="1"/>
          </p:cNvSpPr>
          <p:nvPr>
            <p:ph idx="1"/>
          </p:nvPr>
        </p:nvSpPr>
        <p:spPr>
          <a:xfrm>
            <a:off x="251520" y="908050"/>
            <a:ext cx="8640960" cy="5761038"/>
          </a:xfrm>
        </p:spPr>
        <p:txBody>
          <a:bodyPr/>
          <a:lstStyle>
            <a:lvl1pPr algn="just">
              <a:defRPr/>
            </a:lvl1pPr>
            <a:lvl2pPr algn="just">
              <a:defRPr/>
            </a:lvl2pPr>
            <a:lvl3pPr algn="just">
              <a:defRPr/>
            </a:lvl3pPr>
            <a:lvl4pPr algn="just">
              <a:defRPr/>
            </a:lvl4pPr>
            <a:lvl5pPr algn="ju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5"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6" name="Rectangle 7"/>
          <p:cNvSpPr>
            <a:spLocks noGrp="1" noChangeArrowheads="1"/>
          </p:cNvSpPr>
          <p:nvPr>
            <p:ph type="sldNum" sz="quarter" idx="12"/>
            <p:custDataLst>
              <p:tags r:id="rId2"/>
            </p:custDataLst>
          </p:nvPr>
        </p:nvSpPr>
        <p:spPr>
          <a:xfrm>
            <a:off x="8532440" y="0"/>
            <a:ext cx="611560" cy="332656"/>
          </a:xfrm>
        </p:spPr>
        <p:txBody>
          <a:bodyPr/>
          <a:lstStyle>
            <a:lvl1pPr>
              <a:defRPr>
                <a:solidFill>
                  <a:schemeClr val="tx1"/>
                </a:solidFill>
              </a:defRPr>
            </a:lvl1pPr>
          </a:lstStyle>
          <a:p>
            <a:pPr>
              <a:defRPr/>
            </a:pPr>
            <a:fld id="{73697CC5-BB9E-487E-AFF3-8F5506CF83B5}" type="slidenum">
              <a:rPr lang="en-US" altLang="ko-KR"/>
              <a:pPr>
                <a:defRPr/>
              </a:pPr>
              <a:t>‹#›</a:t>
            </a:fld>
            <a:endParaRPr lang="en-US" altLang="ko-KR"/>
          </a:p>
        </p:txBody>
      </p:sp>
    </p:spTree>
    <p:extLst>
      <p:ext uri="{BB962C8B-B14F-4D97-AF65-F5344CB8AC3E}">
        <p14:creationId xmlns:p14="http://schemas.microsoft.com/office/powerpoint/2010/main" val="1730630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5"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6"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endParaRPr lang="en-US" altLang="ko-KR"/>
          </a:p>
          <a:p>
            <a:pPr>
              <a:defRPr/>
            </a:pPr>
            <a:fld id="{38A0E265-9AFB-4648-A5A7-8F28405024C1}" type="slidenum">
              <a:rPr lang="en-US" altLang="ko-KR"/>
              <a:pPr>
                <a:defRPr/>
              </a:pPr>
              <a:t>‹#›</a:t>
            </a:fld>
            <a:endParaRPr lang="en-US" altLang="ko-KR"/>
          </a:p>
        </p:txBody>
      </p:sp>
    </p:spTree>
    <p:extLst>
      <p:ext uri="{BB962C8B-B14F-4D97-AF65-F5344CB8AC3E}">
        <p14:creationId xmlns:p14="http://schemas.microsoft.com/office/powerpoint/2010/main" val="3815217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25538"/>
            <a:ext cx="4038600"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5538"/>
            <a:ext cx="4038600"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6"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7"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11E4189D-17B3-421D-8C1C-DE4C83C15866}" type="slidenum">
              <a:rPr lang="en-US" altLang="ko-KR"/>
              <a:pPr>
                <a:defRPr/>
              </a:pPr>
              <a:t>‹#›</a:t>
            </a:fld>
            <a:endParaRPr lang="en-US" altLang="ko-KR"/>
          </a:p>
        </p:txBody>
      </p:sp>
    </p:spTree>
    <p:extLst>
      <p:ext uri="{BB962C8B-B14F-4D97-AF65-F5344CB8AC3E}">
        <p14:creationId xmlns:p14="http://schemas.microsoft.com/office/powerpoint/2010/main" val="1320743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8"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9"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D029A8A9-4D38-4C80-842F-C9C89A2AFF5B}" type="slidenum">
              <a:rPr lang="en-US" altLang="ko-KR"/>
              <a:pPr>
                <a:defRPr/>
              </a:pPr>
              <a:t>‹#›</a:t>
            </a:fld>
            <a:endParaRPr lang="en-US" altLang="ko-KR"/>
          </a:p>
        </p:txBody>
      </p:sp>
    </p:spTree>
    <p:extLst>
      <p:ext uri="{BB962C8B-B14F-4D97-AF65-F5344CB8AC3E}">
        <p14:creationId xmlns:p14="http://schemas.microsoft.com/office/powerpoint/2010/main" val="2903288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4"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5"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endParaRPr lang="en-US" altLang="ko-KR"/>
          </a:p>
          <a:p>
            <a:pPr>
              <a:defRPr/>
            </a:pPr>
            <a:fld id="{B2D9E1CE-3C7F-4ACF-8753-53AB71A600F5}" type="slidenum">
              <a:rPr lang="en-US" altLang="ko-KR"/>
              <a:pPr>
                <a:defRPr/>
              </a:pPr>
              <a:t>‹#›</a:t>
            </a:fld>
            <a:endParaRPr lang="en-US" altLang="ko-KR"/>
          </a:p>
        </p:txBody>
      </p:sp>
    </p:spTree>
    <p:extLst>
      <p:ext uri="{BB962C8B-B14F-4D97-AF65-F5344CB8AC3E}">
        <p14:creationId xmlns:p14="http://schemas.microsoft.com/office/powerpoint/2010/main" val="1872461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3"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4"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endParaRPr lang="en-US" altLang="ko-KR"/>
          </a:p>
          <a:p>
            <a:pPr>
              <a:defRPr/>
            </a:pPr>
            <a:fld id="{E9E343DE-ED20-4552-8388-FF9F68967707}" type="slidenum">
              <a:rPr lang="en-US" altLang="ko-KR"/>
              <a:pPr>
                <a:defRPr/>
              </a:pPr>
              <a:t>‹#›</a:t>
            </a:fld>
            <a:endParaRPr lang="en-US" altLang="ko-KR"/>
          </a:p>
        </p:txBody>
      </p:sp>
    </p:spTree>
    <p:extLst>
      <p:ext uri="{BB962C8B-B14F-4D97-AF65-F5344CB8AC3E}">
        <p14:creationId xmlns:p14="http://schemas.microsoft.com/office/powerpoint/2010/main" val="2145431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6"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7"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endParaRPr lang="en-US" altLang="ko-KR"/>
          </a:p>
          <a:p>
            <a:pPr>
              <a:defRPr/>
            </a:pPr>
            <a:fld id="{21DF6AA5-9851-4F18-AB39-25A7490D3DB7}" type="slidenum">
              <a:rPr lang="en-US" altLang="ko-KR"/>
              <a:pPr>
                <a:defRPr/>
              </a:pPr>
              <a:t>‹#›</a:t>
            </a:fld>
            <a:endParaRPr lang="en-US" altLang="ko-KR"/>
          </a:p>
        </p:txBody>
      </p:sp>
    </p:spTree>
    <p:extLst>
      <p:ext uri="{BB962C8B-B14F-4D97-AF65-F5344CB8AC3E}">
        <p14:creationId xmlns:p14="http://schemas.microsoft.com/office/powerpoint/2010/main" val="1692340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6"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7"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endParaRPr lang="en-US" altLang="ko-KR"/>
          </a:p>
          <a:p>
            <a:pPr>
              <a:defRPr/>
            </a:pPr>
            <a:fld id="{4A2A9ABC-2D89-40D8-9C8B-300734C3F646}" type="slidenum">
              <a:rPr lang="en-US" altLang="ko-KR"/>
              <a:pPr>
                <a:defRPr/>
              </a:pPr>
              <a:t>‹#›</a:t>
            </a:fld>
            <a:endParaRPr lang="en-US" altLang="ko-KR"/>
          </a:p>
        </p:txBody>
      </p:sp>
    </p:spTree>
    <p:extLst>
      <p:ext uri="{BB962C8B-B14F-4D97-AF65-F5344CB8AC3E}">
        <p14:creationId xmlns:p14="http://schemas.microsoft.com/office/powerpoint/2010/main" val="217167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custDataLst>
              <p:tags r:id="rId13"/>
            </p:custDataLst>
          </p:nvPr>
        </p:nvSpPr>
        <p:spPr bwMode="auto">
          <a:xfrm>
            <a:off x="457200" y="122238"/>
            <a:ext cx="82296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ko-KR" altLang="en-US"/>
              <a:t>마스터 제목 스타일 편집</a:t>
            </a:r>
          </a:p>
        </p:txBody>
      </p:sp>
      <p:sp>
        <p:nvSpPr>
          <p:cNvPr id="1027" name="Rectangle 4"/>
          <p:cNvSpPr>
            <a:spLocks noGrp="1" noChangeArrowheads="1"/>
          </p:cNvSpPr>
          <p:nvPr>
            <p:ph type="body" idx="1"/>
            <p:custDataLst>
              <p:tags r:id="rId14"/>
            </p:custDataLst>
          </p:nvPr>
        </p:nvSpPr>
        <p:spPr bwMode="auto">
          <a:xfrm>
            <a:off x="457200" y="908050"/>
            <a:ext cx="8229600"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22887" name="Rectangle 7"/>
          <p:cNvSpPr>
            <a:spLocks noGrp="1" noChangeArrowheads="1"/>
          </p:cNvSpPr>
          <p:nvPr>
            <p:ph type="sldNum" sz="quarter" idx="4"/>
            <p:custDataLst>
              <p:tags r:id="rId15"/>
            </p:custDataLst>
          </p:nvPr>
        </p:nvSpPr>
        <p:spPr bwMode="auto">
          <a:xfrm>
            <a:off x="6902450" y="115888"/>
            <a:ext cx="2133600" cy="257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solidFill>
                  <a:schemeClr val="bg1"/>
                </a:solidFill>
                <a:ea typeface="Gulim" pitchFamily="34" charset="-127"/>
              </a:defRPr>
            </a:lvl1pPr>
          </a:lstStyle>
          <a:p>
            <a:pPr>
              <a:defRPr/>
            </a:pPr>
            <a:endParaRPr lang="en-US" altLang="ko-KR"/>
          </a:p>
        </p:txBody>
      </p:sp>
      <p:cxnSp>
        <p:nvCxnSpPr>
          <p:cNvPr id="1029" name="Straight Connector 2"/>
          <p:cNvCxnSpPr>
            <a:cxnSpLocks noChangeShapeType="1"/>
          </p:cNvCxnSpPr>
          <p:nvPr userDrawn="1"/>
        </p:nvCxnSpPr>
        <p:spPr bwMode="auto">
          <a:xfrm>
            <a:off x="251520" y="836613"/>
            <a:ext cx="86409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cSld>
  <p:clrMap bg1="lt1" tx1="dk1" bg2="lt2" tx2="dk2" accent1="accent1" accent2="accent2" accent3="accent3" accent4="accent4" accent5="accent5" accent6="accent6" hlink="hlink" folHlink="folHlink"/>
  <p:sldLayoutIdLst>
    <p:sldLayoutId id="2147485868" r:id="rId1"/>
    <p:sldLayoutId id="2147485869" r:id="rId2"/>
    <p:sldLayoutId id="2147485870" r:id="rId3"/>
    <p:sldLayoutId id="2147485871" r:id="rId4"/>
    <p:sldLayoutId id="2147485872" r:id="rId5"/>
    <p:sldLayoutId id="2147485873" r:id="rId6"/>
    <p:sldLayoutId id="2147485874" r:id="rId7"/>
    <p:sldLayoutId id="2147485875" r:id="rId8"/>
    <p:sldLayoutId id="2147485876" r:id="rId9"/>
    <p:sldLayoutId id="2147485877" r:id="rId10"/>
    <p:sldLayoutId id="2147485878" r:id="rId11"/>
  </p:sldLayoutIdLst>
  <p:hf hdr="0" ftr="0" dt="0"/>
  <p:txStyles>
    <p:titleStyle>
      <a:lvl1pPr algn="l" rtl="0" eaLnBrk="0" fontAlgn="base" hangingPunct="0">
        <a:spcBef>
          <a:spcPct val="0"/>
        </a:spcBef>
        <a:spcAft>
          <a:spcPct val="0"/>
        </a:spcAft>
        <a:defRPr sz="3900" b="1">
          <a:solidFill>
            <a:srgbClr val="000000"/>
          </a:solidFill>
          <a:latin typeface="+mj-lt"/>
          <a:ea typeface="MS PGothic" pitchFamily="34" charset="-128"/>
          <a:cs typeface="ＭＳ Ｐゴシック" charset="-128"/>
        </a:defRPr>
      </a:lvl1pPr>
      <a:lvl2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2pPr>
      <a:lvl3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3pPr>
      <a:lvl4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4pPr>
      <a:lvl5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5pPr>
      <a:lvl6pPr marL="457200" algn="l" rtl="0" fontAlgn="base">
        <a:spcBef>
          <a:spcPct val="0"/>
        </a:spcBef>
        <a:spcAft>
          <a:spcPct val="0"/>
        </a:spcAft>
        <a:defRPr sz="3900" b="1">
          <a:solidFill>
            <a:schemeClr val="bg1"/>
          </a:solidFill>
          <a:latin typeface="Arial" charset="0"/>
        </a:defRPr>
      </a:lvl6pPr>
      <a:lvl7pPr marL="914400" algn="l" rtl="0" fontAlgn="base">
        <a:spcBef>
          <a:spcPct val="0"/>
        </a:spcBef>
        <a:spcAft>
          <a:spcPct val="0"/>
        </a:spcAft>
        <a:defRPr sz="3900" b="1">
          <a:solidFill>
            <a:schemeClr val="bg1"/>
          </a:solidFill>
          <a:latin typeface="Arial" charset="0"/>
        </a:defRPr>
      </a:lvl7pPr>
      <a:lvl8pPr marL="1371600" algn="l" rtl="0" fontAlgn="base">
        <a:spcBef>
          <a:spcPct val="0"/>
        </a:spcBef>
        <a:spcAft>
          <a:spcPct val="0"/>
        </a:spcAft>
        <a:defRPr sz="3900" b="1">
          <a:solidFill>
            <a:schemeClr val="bg1"/>
          </a:solidFill>
          <a:latin typeface="Arial" charset="0"/>
        </a:defRPr>
      </a:lvl8pPr>
      <a:lvl9pPr marL="1828800" algn="l" rtl="0" fontAlgn="base">
        <a:spcBef>
          <a:spcPct val="0"/>
        </a:spcBef>
        <a:spcAft>
          <a:spcPct val="0"/>
        </a:spcAft>
        <a:defRPr sz="3900" b="1">
          <a:solidFill>
            <a:schemeClr val="bg1"/>
          </a:solidFill>
          <a:latin typeface="Arial" charset="0"/>
        </a:defRPr>
      </a:lvl9pPr>
    </p:titleStyle>
    <p:body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mp3"/><Relationship Id="rId7" Type="http://schemas.openxmlformats.org/officeDocument/2006/relationships/image" Target="../media/image1.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49.png"/><Relationship Id="rId21" Type="http://schemas.openxmlformats.org/officeDocument/2006/relationships/image" Target="../media/image67.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notesSlide" Target="../notesSlides/notesSlide11.xml"/><Relationship Id="rId16" Type="http://schemas.openxmlformats.org/officeDocument/2006/relationships/image" Target="../media/image62.png"/><Relationship Id="rId20"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3" Type="http://schemas.openxmlformats.org/officeDocument/2006/relationships/image" Target="../media/image84.png"/><Relationship Id="rId18" Type="http://schemas.openxmlformats.org/officeDocument/2006/relationships/image" Target="../media/image100.png"/><Relationship Id="rId26" Type="http://schemas.openxmlformats.org/officeDocument/2006/relationships/image" Target="../media/image108.png"/><Relationship Id="rId39" Type="http://schemas.openxmlformats.org/officeDocument/2006/relationships/image" Target="../media/image121.png"/><Relationship Id="rId3" Type="http://schemas.openxmlformats.org/officeDocument/2006/relationships/image" Target="../media/image85.png"/><Relationship Id="rId21" Type="http://schemas.openxmlformats.org/officeDocument/2006/relationships/image" Target="../media/image103.png"/><Relationship Id="rId34" Type="http://schemas.openxmlformats.org/officeDocument/2006/relationships/image" Target="../media/image116.png"/><Relationship Id="rId42" Type="http://schemas.openxmlformats.org/officeDocument/2006/relationships/image" Target="../media/image124.png"/><Relationship Id="rId47" Type="http://schemas.openxmlformats.org/officeDocument/2006/relationships/image" Target="../media/image129.png"/><Relationship Id="rId50" Type="http://schemas.openxmlformats.org/officeDocument/2006/relationships/image" Target="../media/image132.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9.png"/><Relationship Id="rId25" Type="http://schemas.openxmlformats.org/officeDocument/2006/relationships/image" Target="../media/image107.png"/><Relationship Id="rId33" Type="http://schemas.openxmlformats.org/officeDocument/2006/relationships/image" Target="../media/image115.png"/><Relationship Id="rId38" Type="http://schemas.openxmlformats.org/officeDocument/2006/relationships/image" Target="../media/image120.png"/><Relationship Id="rId46" Type="http://schemas.openxmlformats.org/officeDocument/2006/relationships/image" Target="../media/image128.png"/><Relationship Id="rId2" Type="http://schemas.openxmlformats.org/officeDocument/2006/relationships/notesSlide" Target="../notesSlides/notesSlide21.xml"/><Relationship Id="rId16" Type="http://schemas.openxmlformats.org/officeDocument/2006/relationships/image" Target="../media/image98.png"/><Relationship Id="rId20" Type="http://schemas.openxmlformats.org/officeDocument/2006/relationships/image" Target="../media/image90.png"/><Relationship Id="rId29" Type="http://schemas.openxmlformats.org/officeDocument/2006/relationships/image" Target="../media/image111.png"/><Relationship Id="rId41"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24" Type="http://schemas.openxmlformats.org/officeDocument/2006/relationships/image" Target="../media/image106.png"/><Relationship Id="rId32" Type="http://schemas.openxmlformats.org/officeDocument/2006/relationships/image" Target="../media/image114.png"/><Relationship Id="rId37" Type="http://schemas.openxmlformats.org/officeDocument/2006/relationships/image" Target="../media/image119.png"/><Relationship Id="rId40" Type="http://schemas.openxmlformats.org/officeDocument/2006/relationships/image" Target="../media/image122.png"/><Relationship Id="rId45" Type="http://schemas.openxmlformats.org/officeDocument/2006/relationships/image" Target="../media/image127.png"/><Relationship Id="rId5" Type="http://schemas.openxmlformats.org/officeDocument/2006/relationships/image" Target="../media/image87.png"/><Relationship Id="rId15" Type="http://schemas.openxmlformats.org/officeDocument/2006/relationships/image" Target="../media/image97.png"/><Relationship Id="rId23" Type="http://schemas.openxmlformats.org/officeDocument/2006/relationships/image" Target="../media/image105.png"/><Relationship Id="rId28" Type="http://schemas.openxmlformats.org/officeDocument/2006/relationships/image" Target="../media/image110.png"/><Relationship Id="rId36" Type="http://schemas.openxmlformats.org/officeDocument/2006/relationships/image" Target="../media/image118.png"/><Relationship Id="rId49" Type="http://schemas.openxmlformats.org/officeDocument/2006/relationships/image" Target="../media/image131.png"/><Relationship Id="rId10" Type="http://schemas.openxmlformats.org/officeDocument/2006/relationships/image" Target="../media/image92.png"/><Relationship Id="rId19" Type="http://schemas.openxmlformats.org/officeDocument/2006/relationships/image" Target="../media/image101.png"/><Relationship Id="rId31" Type="http://schemas.openxmlformats.org/officeDocument/2006/relationships/image" Target="../media/image113.png"/><Relationship Id="rId44" Type="http://schemas.openxmlformats.org/officeDocument/2006/relationships/image" Target="../media/image126.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 Id="rId22" Type="http://schemas.openxmlformats.org/officeDocument/2006/relationships/image" Target="../media/image104.png"/><Relationship Id="rId27" Type="http://schemas.openxmlformats.org/officeDocument/2006/relationships/image" Target="../media/image109.png"/><Relationship Id="rId30" Type="http://schemas.openxmlformats.org/officeDocument/2006/relationships/image" Target="../media/image112.png"/><Relationship Id="rId35" Type="http://schemas.openxmlformats.org/officeDocument/2006/relationships/image" Target="../media/image117.png"/><Relationship Id="rId43" Type="http://schemas.openxmlformats.org/officeDocument/2006/relationships/image" Target="../media/image125.png"/><Relationship Id="rId48" Type="http://schemas.openxmlformats.org/officeDocument/2006/relationships/image" Target="../media/image130.png"/><Relationship Id="rId8" Type="http://schemas.openxmlformats.org/officeDocument/2006/relationships/image" Target="../media/image83.png"/><Relationship Id="rId51" Type="http://schemas.openxmlformats.org/officeDocument/2006/relationships/image" Target="../media/image133.png"/></Relationships>
</file>

<file path=ppt/slides/_rels/slide22.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2.png"/><Relationship Id="rId18" Type="http://schemas.openxmlformats.org/officeDocument/2006/relationships/image" Target="../media/image147.png"/><Relationship Id="rId26" Type="http://schemas.openxmlformats.org/officeDocument/2006/relationships/image" Target="../media/image155.png"/><Relationship Id="rId3" Type="http://schemas.openxmlformats.org/officeDocument/2006/relationships/image" Target="../media/image134.png"/><Relationship Id="rId21" Type="http://schemas.openxmlformats.org/officeDocument/2006/relationships/image" Target="../media/image150.png"/><Relationship Id="rId7" Type="http://schemas.openxmlformats.org/officeDocument/2006/relationships/image" Target="../media/image138.png"/><Relationship Id="rId12" Type="http://schemas.openxmlformats.org/officeDocument/2006/relationships/image" Target="../media/image141.png"/><Relationship Id="rId17" Type="http://schemas.openxmlformats.org/officeDocument/2006/relationships/image" Target="../media/image146.png"/><Relationship Id="rId25" Type="http://schemas.openxmlformats.org/officeDocument/2006/relationships/image" Target="../media/image154.png"/><Relationship Id="rId2" Type="http://schemas.openxmlformats.org/officeDocument/2006/relationships/notesSlide" Target="../notesSlides/notesSlide22.xml"/><Relationship Id="rId16" Type="http://schemas.openxmlformats.org/officeDocument/2006/relationships/image" Target="../media/image145.png"/><Relationship Id="rId20" Type="http://schemas.openxmlformats.org/officeDocument/2006/relationships/image" Target="../media/image149.png"/><Relationship Id="rId29"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88.png"/><Relationship Id="rId24" Type="http://schemas.openxmlformats.org/officeDocument/2006/relationships/image" Target="../media/image153.png"/><Relationship Id="rId5" Type="http://schemas.openxmlformats.org/officeDocument/2006/relationships/image" Target="../media/image136.png"/><Relationship Id="rId15" Type="http://schemas.openxmlformats.org/officeDocument/2006/relationships/image" Target="../media/image144.png"/><Relationship Id="rId23" Type="http://schemas.openxmlformats.org/officeDocument/2006/relationships/image" Target="../media/image152.png"/><Relationship Id="rId28" Type="http://schemas.openxmlformats.org/officeDocument/2006/relationships/image" Target="../media/image156.png"/><Relationship Id="rId10" Type="http://schemas.openxmlformats.org/officeDocument/2006/relationships/image" Target="../media/image103.png"/><Relationship Id="rId19" Type="http://schemas.openxmlformats.org/officeDocument/2006/relationships/image" Target="../media/image148.png"/><Relationship Id="rId31" Type="http://schemas.openxmlformats.org/officeDocument/2006/relationships/image" Target="../media/image102.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3.png"/><Relationship Id="rId22" Type="http://schemas.openxmlformats.org/officeDocument/2006/relationships/image" Target="../media/image151.png"/><Relationship Id="rId27" Type="http://schemas.openxmlformats.org/officeDocument/2006/relationships/image" Target="../media/image83.png"/><Relationship Id="rId30" Type="http://schemas.openxmlformats.org/officeDocument/2006/relationships/image" Target="../media/image95.png"/></Relationships>
</file>

<file path=ppt/slides/_rels/slide2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24.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72.png"/><Relationship Id="rId18" Type="http://schemas.openxmlformats.org/officeDocument/2006/relationships/image" Target="../media/image177.png"/><Relationship Id="rId3" Type="http://schemas.openxmlformats.org/officeDocument/2006/relationships/image" Target="../media/image165.png"/><Relationship Id="rId7" Type="http://schemas.openxmlformats.org/officeDocument/2006/relationships/image" Target="../media/image90.png"/><Relationship Id="rId12" Type="http://schemas.openxmlformats.org/officeDocument/2006/relationships/image" Target="../media/image171.png"/><Relationship Id="rId17" Type="http://schemas.openxmlformats.org/officeDocument/2006/relationships/image" Target="../media/image176.png"/><Relationship Id="rId2" Type="http://schemas.openxmlformats.org/officeDocument/2006/relationships/notesSlide" Target="../notesSlides/notesSlide24.xml"/><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image" Target="../media/image168.png"/><Relationship Id="rId11" Type="http://schemas.openxmlformats.org/officeDocument/2006/relationships/image" Target="../media/image83.png"/><Relationship Id="rId5" Type="http://schemas.openxmlformats.org/officeDocument/2006/relationships/image" Target="../media/image167.png"/><Relationship Id="rId15" Type="http://schemas.openxmlformats.org/officeDocument/2006/relationships/image" Target="../media/image174.png"/><Relationship Id="rId10" Type="http://schemas.openxmlformats.org/officeDocument/2006/relationships/image" Target="../media/image170.png"/><Relationship Id="rId19" Type="http://schemas.openxmlformats.org/officeDocument/2006/relationships/image" Target="../media/image178.png"/><Relationship Id="rId4" Type="http://schemas.openxmlformats.org/officeDocument/2006/relationships/image" Target="../media/image166.png"/><Relationship Id="rId9" Type="http://schemas.openxmlformats.org/officeDocument/2006/relationships/image" Target="../media/image84.png"/><Relationship Id="rId14" Type="http://schemas.openxmlformats.org/officeDocument/2006/relationships/image" Target="../media/image173.png"/></Relationships>
</file>

<file path=ppt/slides/_rels/slide25.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90.png"/><Relationship Id="rId18" Type="http://schemas.openxmlformats.org/officeDocument/2006/relationships/image" Target="../media/image195.png"/><Relationship Id="rId39" Type="http://schemas.openxmlformats.org/officeDocument/2006/relationships/image" Target="../media/image204.png"/><Relationship Id="rId3" Type="http://schemas.openxmlformats.org/officeDocument/2006/relationships/image" Target="../media/image180.png"/><Relationship Id="rId21" Type="http://schemas.openxmlformats.org/officeDocument/2006/relationships/image" Target="../media/image84.png"/><Relationship Id="rId34" Type="http://schemas.openxmlformats.org/officeDocument/2006/relationships/image" Target="../media/image199.png"/><Relationship Id="rId42" Type="http://schemas.openxmlformats.org/officeDocument/2006/relationships/image" Target="../media/image207.png"/><Relationship Id="rId47" Type="http://schemas.openxmlformats.org/officeDocument/2006/relationships/image" Target="../media/image212.png"/><Relationship Id="rId7" Type="http://schemas.openxmlformats.org/officeDocument/2006/relationships/image" Target="../media/image184.png"/><Relationship Id="rId12" Type="http://schemas.openxmlformats.org/officeDocument/2006/relationships/image" Target="../media/image189.png"/><Relationship Id="rId17" Type="http://schemas.openxmlformats.org/officeDocument/2006/relationships/image" Target="../media/image194.png"/><Relationship Id="rId33" Type="http://schemas.openxmlformats.org/officeDocument/2006/relationships/image" Target="../media/image198.png"/><Relationship Id="rId38" Type="http://schemas.openxmlformats.org/officeDocument/2006/relationships/image" Target="../media/image203.png"/><Relationship Id="rId46" Type="http://schemas.openxmlformats.org/officeDocument/2006/relationships/image" Target="../media/image211.png"/><Relationship Id="rId2" Type="http://schemas.openxmlformats.org/officeDocument/2006/relationships/notesSlide" Target="../notesSlides/notesSlide25.xml"/><Relationship Id="rId16" Type="http://schemas.openxmlformats.org/officeDocument/2006/relationships/image" Target="../media/image193.png"/><Relationship Id="rId20" Type="http://schemas.openxmlformats.org/officeDocument/2006/relationships/image" Target="../media/image196.png"/><Relationship Id="rId41"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183.png"/><Relationship Id="rId11" Type="http://schemas.openxmlformats.org/officeDocument/2006/relationships/image" Target="../media/image188.png"/><Relationship Id="rId32" Type="http://schemas.openxmlformats.org/officeDocument/2006/relationships/image" Target="../media/image125.png"/><Relationship Id="rId37" Type="http://schemas.openxmlformats.org/officeDocument/2006/relationships/image" Target="../media/image202.png"/><Relationship Id="rId40" Type="http://schemas.openxmlformats.org/officeDocument/2006/relationships/image" Target="../media/image205.png"/><Relationship Id="rId45" Type="http://schemas.openxmlformats.org/officeDocument/2006/relationships/image" Target="../media/image210.png"/><Relationship Id="rId5" Type="http://schemas.openxmlformats.org/officeDocument/2006/relationships/image" Target="../media/image182.png"/><Relationship Id="rId15" Type="http://schemas.openxmlformats.org/officeDocument/2006/relationships/image" Target="../media/image192.png"/><Relationship Id="rId23" Type="http://schemas.openxmlformats.org/officeDocument/2006/relationships/image" Target="../media/image83.png"/><Relationship Id="rId36" Type="http://schemas.openxmlformats.org/officeDocument/2006/relationships/image" Target="../media/image201.png"/><Relationship Id="rId49" Type="http://schemas.openxmlformats.org/officeDocument/2006/relationships/image" Target="../media/image214.png"/><Relationship Id="rId10" Type="http://schemas.openxmlformats.org/officeDocument/2006/relationships/image" Target="../media/image187.png"/><Relationship Id="rId19" Type="http://schemas.openxmlformats.org/officeDocument/2006/relationships/image" Target="../media/image90.png"/><Relationship Id="rId31" Type="http://schemas.openxmlformats.org/officeDocument/2006/relationships/image" Target="../media/image124.png"/><Relationship Id="rId44" Type="http://schemas.openxmlformats.org/officeDocument/2006/relationships/image" Target="../media/image209.png"/><Relationship Id="rId4" Type="http://schemas.openxmlformats.org/officeDocument/2006/relationships/image" Target="../media/image181.png"/><Relationship Id="rId9" Type="http://schemas.openxmlformats.org/officeDocument/2006/relationships/image" Target="../media/image186.png"/><Relationship Id="rId14" Type="http://schemas.openxmlformats.org/officeDocument/2006/relationships/image" Target="../media/image191.png"/><Relationship Id="rId22" Type="http://schemas.openxmlformats.org/officeDocument/2006/relationships/image" Target="../media/image197.png"/><Relationship Id="rId30" Type="http://schemas.openxmlformats.org/officeDocument/2006/relationships/image" Target="../media/image123.png"/><Relationship Id="rId35" Type="http://schemas.openxmlformats.org/officeDocument/2006/relationships/image" Target="../media/image200.png"/><Relationship Id="rId43" Type="http://schemas.openxmlformats.org/officeDocument/2006/relationships/image" Target="../media/image208.png"/><Relationship Id="rId48" Type="http://schemas.openxmlformats.org/officeDocument/2006/relationships/image" Target="../media/image213.png"/></Relationships>
</file>

<file path=ppt/slides/_rels/slide26.xml.rels><?xml version="1.0" encoding="UTF-8" standalone="yes"?>
<Relationships xmlns="http://schemas.openxmlformats.org/package/2006/relationships"><Relationship Id="rId13" Type="http://schemas.openxmlformats.org/officeDocument/2006/relationships/image" Target="../media/image221.png"/><Relationship Id="rId18" Type="http://schemas.openxmlformats.org/officeDocument/2006/relationships/image" Target="../media/image225.png"/><Relationship Id="rId26" Type="http://schemas.openxmlformats.org/officeDocument/2006/relationships/image" Target="../media/image90.png"/><Relationship Id="rId39" Type="http://schemas.openxmlformats.org/officeDocument/2006/relationships/image" Target="../media/image203.png"/><Relationship Id="rId3" Type="http://schemas.openxmlformats.org/officeDocument/2006/relationships/image" Target="../media/image180.png"/><Relationship Id="rId21" Type="http://schemas.openxmlformats.org/officeDocument/2006/relationships/image" Target="../media/image227.png"/><Relationship Id="rId34" Type="http://schemas.openxmlformats.org/officeDocument/2006/relationships/image" Target="../media/image198.png"/><Relationship Id="rId42" Type="http://schemas.openxmlformats.org/officeDocument/2006/relationships/image" Target="../media/image206.png"/><Relationship Id="rId47" Type="http://schemas.openxmlformats.org/officeDocument/2006/relationships/image" Target="../media/image211.png"/><Relationship Id="rId50" Type="http://schemas.openxmlformats.org/officeDocument/2006/relationships/image" Target="../media/image214.png"/><Relationship Id="rId7" Type="http://schemas.openxmlformats.org/officeDocument/2006/relationships/image" Target="../media/image183.png"/><Relationship Id="rId12" Type="http://schemas.openxmlformats.org/officeDocument/2006/relationships/image" Target="../media/image220.png"/><Relationship Id="rId17" Type="http://schemas.openxmlformats.org/officeDocument/2006/relationships/image" Target="../media/image224.png"/><Relationship Id="rId25" Type="http://schemas.openxmlformats.org/officeDocument/2006/relationships/image" Target="../media/image195.png"/><Relationship Id="rId33" Type="http://schemas.openxmlformats.org/officeDocument/2006/relationships/image" Target="../media/image125.png"/><Relationship Id="rId38" Type="http://schemas.openxmlformats.org/officeDocument/2006/relationships/image" Target="../media/image202.png"/><Relationship Id="rId46" Type="http://schemas.openxmlformats.org/officeDocument/2006/relationships/image" Target="../media/image210.png"/><Relationship Id="rId2" Type="http://schemas.openxmlformats.org/officeDocument/2006/relationships/notesSlide" Target="../notesSlides/notesSlide26.xml"/><Relationship Id="rId16" Type="http://schemas.openxmlformats.org/officeDocument/2006/relationships/image" Target="../media/image223.png"/><Relationship Id="rId20" Type="http://schemas.openxmlformats.org/officeDocument/2006/relationships/image" Target="../media/image191.png"/><Relationship Id="rId29" Type="http://schemas.openxmlformats.org/officeDocument/2006/relationships/image" Target="../media/image197.png"/><Relationship Id="rId41"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215.png"/><Relationship Id="rId11" Type="http://schemas.openxmlformats.org/officeDocument/2006/relationships/image" Target="../media/image163.png"/><Relationship Id="rId24" Type="http://schemas.openxmlformats.org/officeDocument/2006/relationships/image" Target="../media/image230.png"/><Relationship Id="rId32" Type="http://schemas.openxmlformats.org/officeDocument/2006/relationships/image" Target="../media/image124.png"/><Relationship Id="rId37" Type="http://schemas.openxmlformats.org/officeDocument/2006/relationships/image" Target="../media/image201.png"/><Relationship Id="rId40" Type="http://schemas.openxmlformats.org/officeDocument/2006/relationships/image" Target="../media/image204.png"/><Relationship Id="rId45" Type="http://schemas.openxmlformats.org/officeDocument/2006/relationships/image" Target="../media/image209.png"/><Relationship Id="rId5" Type="http://schemas.openxmlformats.org/officeDocument/2006/relationships/image" Target="../media/image182.png"/><Relationship Id="rId15" Type="http://schemas.openxmlformats.org/officeDocument/2006/relationships/image" Target="../media/image187.png"/><Relationship Id="rId23" Type="http://schemas.openxmlformats.org/officeDocument/2006/relationships/image" Target="../media/image229.png"/><Relationship Id="rId28" Type="http://schemas.openxmlformats.org/officeDocument/2006/relationships/image" Target="../media/image84.png"/><Relationship Id="rId36" Type="http://schemas.openxmlformats.org/officeDocument/2006/relationships/image" Target="../media/image200.png"/><Relationship Id="rId49" Type="http://schemas.openxmlformats.org/officeDocument/2006/relationships/image" Target="../media/image213.png"/><Relationship Id="rId10" Type="http://schemas.openxmlformats.org/officeDocument/2006/relationships/image" Target="../media/image218.png"/><Relationship Id="rId19" Type="http://schemas.openxmlformats.org/officeDocument/2006/relationships/image" Target="../media/image226.png"/><Relationship Id="rId31" Type="http://schemas.openxmlformats.org/officeDocument/2006/relationships/image" Target="../media/image123.png"/><Relationship Id="rId44" Type="http://schemas.openxmlformats.org/officeDocument/2006/relationships/image" Target="../media/image208.png"/><Relationship Id="rId4" Type="http://schemas.openxmlformats.org/officeDocument/2006/relationships/image" Target="../media/image181.png"/><Relationship Id="rId9" Type="http://schemas.openxmlformats.org/officeDocument/2006/relationships/image" Target="../media/image162.png"/><Relationship Id="rId14" Type="http://schemas.openxmlformats.org/officeDocument/2006/relationships/image" Target="../media/image222.png"/><Relationship Id="rId22" Type="http://schemas.openxmlformats.org/officeDocument/2006/relationships/image" Target="../media/image228.png"/><Relationship Id="rId27" Type="http://schemas.openxmlformats.org/officeDocument/2006/relationships/image" Target="../media/image196.png"/><Relationship Id="rId30" Type="http://schemas.openxmlformats.org/officeDocument/2006/relationships/image" Target="../media/image83.png"/><Relationship Id="rId35" Type="http://schemas.openxmlformats.org/officeDocument/2006/relationships/image" Target="../media/image199.png"/><Relationship Id="rId43" Type="http://schemas.openxmlformats.org/officeDocument/2006/relationships/image" Target="../media/image207.png"/><Relationship Id="rId48" Type="http://schemas.openxmlformats.org/officeDocument/2006/relationships/image" Target="../media/image212.png"/><Relationship Id="rId8" Type="http://schemas.openxmlformats.org/officeDocument/2006/relationships/image" Target="../media/image216.png"/></Relationships>
</file>

<file path=ppt/slides/_rels/slide2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21.png"/><Relationship Id="rId18" Type="http://schemas.openxmlformats.org/officeDocument/2006/relationships/image" Target="../media/image240.png"/><Relationship Id="rId26" Type="http://schemas.openxmlformats.org/officeDocument/2006/relationships/image" Target="../media/image210.png"/><Relationship Id="rId3" Type="http://schemas.openxmlformats.org/officeDocument/2006/relationships/image" Target="../media/image231.png"/><Relationship Id="rId21" Type="http://schemas.openxmlformats.org/officeDocument/2006/relationships/image" Target="../media/image243.png"/><Relationship Id="rId7" Type="http://schemas.openxmlformats.org/officeDocument/2006/relationships/image" Target="../media/image235.png"/><Relationship Id="rId12" Type="http://schemas.openxmlformats.org/officeDocument/2006/relationships/image" Target="../media/image220.png"/><Relationship Id="rId17" Type="http://schemas.openxmlformats.org/officeDocument/2006/relationships/image" Target="../media/image239.png"/><Relationship Id="rId25" Type="http://schemas.openxmlformats.org/officeDocument/2006/relationships/image" Target="../media/image246.png"/><Relationship Id="rId2" Type="http://schemas.openxmlformats.org/officeDocument/2006/relationships/notesSlide" Target="../notesSlides/notesSlide27.xml"/><Relationship Id="rId16" Type="http://schemas.openxmlformats.org/officeDocument/2006/relationships/image" Target="../media/image223.png"/><Relationship Id="rId20" Type="http://schemas.openxmlformats.org/officeDocument/2006/relationships/image" Target="../media/image242.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163.png"/><Relationship Id="rId24" Type="http://schemas.openxmlformats.org/officeDocument/2006/relationships/image" Target="../media/image230.png"/><Relationship Id="rId5" Type="http://schemas.openxmlformats.org/officeDocument/2006/relationships/image" Target="../media/image233.png"/><Relationship Id="rId15" Type="http://schemas.openxmlformats.org/officeDocument/2006/relationships/image" Target="../media/image238.png"/><Relationship Id="rId23" Type="http://schemas.openxmlformats.org/officeDocument/2006/relationships/image" Target="../media/image245.png"/><Relationship Id="rId28" Type="http://schemas.openxmlformats.org/officeDocument/2006/relationships/image" Target="../media/image164.png"/><Relationship Id="rId10" Type="http://schemas.openxmlformats.org/officeDocument/2006/relationships/image" Target="../media/image218.png"/><Relationship Id="rId19" Type="http://schemas.openxmlformats.org/officeDocument/2006/relationships/image" Target="../media/image241.png"/><Relationship Id="rId4" Type="http://schemas.openxmlformats.org/officeDocument/2006/relationships/image" Target="../media/image232.png"/><Relationship Id="rId9" Type="http://schemas.openxmlformats.org/officeDocument/2006/relationships/image" Target="../media/image162.png"/><Relationship Id="rId14" Type="http://schemas.openxmlformats.org/officeDocument/2006/relationships/image" Target="../media/image237.png"/><Relationship Id="rId22" Type="http://schemas.openxmlformats.org/officeDocument/2006/relationships/image" Target="../media/image244.png"/><Relationship Id="rId27" Type="http://schemas.openxmlformats.org/officeDocument/2006/relationships/image" Target="../media/image24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54.svg"/><Relationship Id="rId5" Type="http://schemas.openxmlformats.org/officeDocument/2006/relationships/image" Target="../media/image253.png"/><Relationship Id="rId4" Type="http://schemas.openxmlformats.org/officeDocument/2006/relationships/image" Target="../media/image252.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56.svg"/><Relationship Id="rId7" Type="http://schemas.openxmlformats.org/officeDocument/2006/relationships/image" Target="../media/image260.svg"/><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259.png"/><Relationship Id="rId5" Type="http://schemas.openxmlformats.org/officeDocument/2006/relationships/image" Target="../media/image258.svg"/><Relationship Id="rId4" Type="http://schemas.openxmlformats.org/officeDocument/2006/relationships/image" Target="../media/image257.png"/></Relationships>
</file>

<file path=ppt/slides/_rels/slide42.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70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image" Target="../media/image49.png"/><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44.xml.rels><?xml version="1.0" encoding="UTF-8" standalone="yes"?>
<Relationships xmlns="http://schemas.openxmlformats.org/package/2006/relationships"><Relationship Id="rId8" Type="http://schemas.openxmlformats.org/officeDocument/2006/relationships/image" Target="../media/image750.png"/><Relationship Id="rId13" Type="http://schemas.openxmlformats.org/officeDocument/2006/relationships/image" Target="../media/image79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780.png"/><Relationship Id="rId2" Type="http://schemas.openxmlformats.org/officeDocument/2006/relationships/image" Target="../media/image710.png"/><Relationship Id="rId1" Type="http://schemas.openxmlformats.org/officeDocument/2006/relationships/slideLayout" Target="../slideLayouts/slideLayout2.xml"/><Relationship Id="rId6" Type="http://schemas.openxmlformats.org/officeDocument/2006/relationships/image" Target="../media/image740.png"/><Relationship Id="rId11" Type="http://schemas.openxmlformats.org/officeDocument/2006/relationships/image" Target="../media/image770.png"/><Relationship Id="rId5" Type="http://schemas.openxmlformats.org/officeDocument/2006/relationships/image" Target="../media/image730.png"/><Relationship Id="rId15" Type="http://schemas.openxmlformats.org/officeDocument/2006/relationships/image" Target="../media/image810.png"/><Relationship Id="rId10" Type="http://schemas.openxmlformats.org/officeDocument/2006/relationships/image" Target="../media/image57.png"/><Relationship Id="rId4" Type="http://schemas.openxmlformats.org/officeDocument/2006/relationships/image" Target="../media/image720.png"/><Relationship Id="rId9" Type="http://schemas.openxmlformats.org/officeDocument/2006/relationships/image" Target="../media/image760.png"/><Relationship Id="rId14" Type="http://schemas.openxmlformats.org/officeDocument/2006/relationships/image" Target="../media/image800.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sv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svg"/><Relationship Id="rId25" Type="http://schemas.openxmlformats.org/officeDocument/2006/relationships/image" Target="../media/image33.svg"/><Relationship Id="rId2" Type="http://schemas.openxmlformats.org/officeDocument/2006/relationships/notesSlide" Target="../notesSlides/notesSlide7.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svg"/><Relationship Id="rId24" Type="http://schemas.openxmlformats.org/officeDocument/2006/relationships/image" Target="../media/image32.png"/><Relationship Id="rId5" Type="http://schemas.openxmlformats.org/officeDocument/2006/relationships/image" Target="../media/image13.svg"/><Relationship Id="rId15" Type="http://schemas.openxmlformats.org/officeDocument/2006/relationships/image" Target="../media/image23.png"/><Relationship Id="rId23" Type="http://schemas.openxmlformats.org/officeDocument/2006/relationships/image" Target="../media/image31.sv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svg"/><Relationship Id="rId22"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18" Type="http://schemas.openxmlformats.org/officeDocument/2006/relationships/image" Target="../media/image48.png"/><Relationship Id="rId3" Type="http://schemas.openxmlformats.org/officeDocument/2006/relationships/image" Target="../media/image41.png"/><Relationship Id="rId7" Type="http://schemas.openxmlformats.org/officeDocument/2006/relationships/image" Target="../media/image15.png"/><Relationship Id="rId12" Type="http://schemas.openxmlformats.org/officeDocument/2006/relationships/image" Target="../media/image44.png"/><Relationship Id="rId17" Type="http://schemas.openxmlformats.org/officeDocument/2006/relationships/image" Target="../media/image47.png"/><Relationship Id="rId2" Type="http://schemas.openxmlformats.org/officeDocument/2006/relationships/notesSlide" Target="../notesSlides/notesSlide9.xm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45.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43.png"/><Relationship Id="rId1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custDataLst>
              <p:tags r:id="rId1"/>
            </p:custDataLst>
          </p:nvPr>
        </p:nvSpPr>
        <p:spPr>
          <a:xfrm>
            <a:off x="1" y="558800"/>
            <a:ext cx="9144000" cy="2222500"/>
          </a:xfrm>
        </p:spPr>
        <p:txBody>
          <a:bodyPr lIns="0" tIns="0" rIns="0" bIns="0" anchor="ctr"/>
          <a:lstStyle/>
          <a:p>
            <a:pPr algn="ctr" eaLnBrk="1" hangingPunct="1"/>
            <a:r>
              <a:rPr lang="en-US" altLang="zh-CN" sz="4000" dirty="0">
                <a:solidFill>
                  <a:srgbClr val="0000FF"/>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Profit Allocation for Federated Learning</a:t>
            </a:r>
            <a:endParaRPr lang="en-US" altLang="ko-KR" sz="3200" dirty="0">
              <a:solidFill>
                <a:srgbClr val="0000FF"/>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graphicFrame>
        <p:nvGraphicFramePr>
          <p:cNvPr id="2" name="Table 1"/>
          <p:cNvGraphicFramePr>
            <a:graphicFrameLocks noGrp="1"/>
          </p:cNvGraphicFramePr>
          <p:nvPr>
            <p:custDataLst>
              <p:tags r:id="rId2"/>
            </p:custDataLst>
            <p:extLst>
              <p:ext uri="{D42A27DB-BD31-4B8C-83A1-F6EECF244321}">
                <p14:modId xmlns:p14="http://schemas.microsoft.com/office/powerpoint/2010/main" val="1803165846"/>
              </p:ext>
            </p:extLst>
          </p:nvPr>
        </p:nvGraphicFramePr>
        <p:xfrm>
          <a:off x="250825" y="3213100"/>
          <a:ext cx="8642350" cy="2447925"/>
        </p:xfrm>
        <a:graphic>
          <a:graphicData uri="http://schemas.openxmlformats.org/drawingml/2006/table">
            <a:tbl>
              <a:tblPr/>
              <a:tblGrid>
                <a:gridCol w="8642350">
                  <a:extLst>
                    <a:ext uri="{9D8B030D-6E8A-4147-A177-3AD203B41FA5}">
                      <a16:colId xmlns:a16="http://schemas.microsoft.com/office/drawing/2014/main" val="20000"/>
                    </a:ext>
                  </a:extLst>
                </a:gridCol>
              </a:tblGrid>
              <a:tr h="2447925">
                <a:tc>
                  <a:txBody>
                    <a:bodyPr/>
                    <a:lstStyle/>
                    <a:p>
                      <a:pPr algn="ctr"/>
                      <a:r>
                        <a:rPr lang="en-US" altLang="zh-CN" sz="2800" b="1" dirty="0">
                          <a:solidFill>
                            <a:schemeClr val="tx1"/>
                          </a:solidFill>
                          <a:latin typeface="Arial" panose="020B0604020202020204" pitchFamily="34" charset="0"/>
                          <a:ea typeface="黑体" panose="02010609060101010101" pitchFamily="49" charset="-122"/>
                          <a:sym typeface="Arial" panose="020B0604020202020204" pitchFamily="34" charset="0"/>
                        </a:rPr>
                        <a:t>Tianshu Song, Yongxin Tong</a:t>
                      </a:r>
                      <a:r>
                        <a:rPr lang="zh-CN" altLang="en-US" sz="2800" b="1" dirty="0">
                          <a:solidFill>
                            <a:schemeClr val="tx1"/>
                          </a:solidFill>
                          <a:latin typeface="Arial" panose="020B0604020202020204" pitchFamily="34" charset="0"/>
                          <a:ea typeface="黑体" panose="02010609060101010101" pitchFamily="49" charset="-122"/>
                          <a:sym typeface="Arial" panose="020B0604020202020204" pitchFamily="34" charset="0"/>
                        </a:rPr>
                        <a:t>，</a:t>
                      </a:r>
                      <a:r>
                        <a:rPr lang="en-US" altLang="zh-CN" sz="2800" b="1" dirty="0" err="1">
                          <a:solidFill>
                            <a:schemeClr val="tx1"/>
                          </a:solidFill>
                          <a:latin typeface="Arial" panose="020B0604020202020204" pitchFamily="34" charset="0"/>
                          <a:ea typeface="黑体" panose="02010609060101010101" pitchFamily="49" charset="-122"/>
                          <a:sym typeface="Arial" panose="020B0604020202020204" pitchFamily="34" charset="0"/>
                        </a:rPr>
                        <a:t>Shuyue</a:t>
                      </a:r>
                      <a:r>
                        <a:rPr lang="en-US" altLang="zh-CN" sz="2800" b="1" dirty="0">
                          <a:solidFill>
                            <a:schemeClr val="tx1"/>
                          </a:solidFill>
                          <a:latin typeface="Arial" panose="020B0604020202020204" pitchFamily="34" charset="0"/>
                          <a:ea typeface="黑体" panose="02010609060101010101" pitchFamily="49" charset="-122"/>
                          <a:sym typeface="Arial" panose="020B0604020202020204" pitchFamily="34" charset="0"/>
                        </a:rPr>
                        <a:t> Wei</a:t>
                      </a:r>
                    </a:p>
                    <a:p>
                      <a:pPr marL="0" marR="0" lvl="0" indent="0" algn="ctr" defTabSz="914400" rtl="0" eaLnBrk="1" fontAlgn="auto" latinLnBrk="0" hangingPunct="1">
                        <a:lnSpc>
                          <a:spcPct val="100000"/>
                        </a:lnSpc>
                        <a:spcBef>
                          <a:spcPts val="3600"/>
                        </a:spcBef>
                        <a:spcAft>
                          <a:spcPts val="0"/>
                        </a:spcAft>
                        <a:buClrTx/>
                        <a:buSzTx/>
                        <a:buFontTx/>
                        <a:buNone/>
                        <a:tabLst/>
                        <a:defRPr/>
                      </a:pPr>
                      <a:r>
                        <a:rPr lang="en-US" altLang="zh-CN" sz="2400" b="0" dirty="0">
                          <a:solidFill>
                            <a:schemeClr val="tx1"/>
                          </a:solidFill>
                          <a:latin typeface="Arial" panose="020B0604020202020204" pitchFamily="34" charset="0"/>
                          <a:ea typeface="黑体" panose="02010609060101010101" pitchFamily="49" charset="-122"/>
                          <a:sym typeface="Arial" panose="020B0604020202020204" pitchFamily="34" charset="0"/>
                        </a:rPr>
                        <a:t>{</a:t>
                      </a:r>
                      <a:r>
                        <a:rPr lang="fr-FR" altLang="zh-CN" sz="2400" b="0" dirty="0">
                          <a:solidFill>
                            <a:schemeClr val="tx1"/>
                          </a:solidFill>
                          <a:latin typeface="Arial" panose="020B0604020202020204" pitchFamily="34" charset="0"/>
                          <a:ea typeface="黑体" panose="02010609060101010101" pitchFamily="49" charset="-122"/>
                          <a:sym typeface="Arial" panose="020B0604020202020204" pitchFamily="34" charset="0"/>
                        </a:rPr>
                        <a:t>songts, yxtong, weishuyue</a:t>
                      </a:r>
                      <a:r>
                        <a:rPr lang="en-US" altLang="zh-CN" sz="2400" b="0" dirty="0">
                          <a:solidFill>
                            <a:schemeClr val="tx1"/>
                          </a:solidFill>
                          <a:latin typeface="Arial" panose="020B0604020202020204" pitchFamily="34" charset="0"/>
                          <a:ea typeface="黑体" panose="02010609060101010101" pitchFamily="49" charset="-122"/>
                          <a:sym typeface="Arial" panose="020B0604020202020204" pitchFamily="34" charset="0"/>
                        </a:rPr>
                        <a:t>}</a:t>
                      </a:r>
                      <a:r>
                        <a:rPr lang="fr-FR" altLang="zh-CN" sz="2400" b="0" dirty="0">
                          <a:solidFill>
                            <a:schemeClr val="tx1"/>
                          </a:solidFill>
                          <a:latin typeface="Arial" panose="020B0604020202020204" pitchFamily="34" charset="0"/>
                          <a:ea typeface="黑体" panose="02010609060101010101" pitchFamily="49" charset="-122"/>
                          <a:sym typeface="Arial" panose="020B0604020202020204" pitchFamily="34" charset="0"/>
                        </a:rPr>
                        <a:t>@buaa.edu.cn</a:t>
                      </a:r>
                    </a:p>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zh-CN" sz="2400" b="0" dirty="0">
                          <a:solidFill>
                            <a:schemeClr val="tx1"/>
                          </a:solidFill>
                          <a:latin typeface="Arial" panose="020B0604020202020204" pitchFamily="34" charset="0"/>
                          <a:ea typeface="黑体" panose="02010609060101010101" pitchFamily="49" charset="-122"/>
                          <a:sym typeface="Arial" panose="020B0604020202020204" pitchFamily="34" charset="0"/>
                        </a:rPr>
                        <a:t>Beihang University</a:t>
                      </a:r>
                    </a:p>
                  </a:txBody>
                  <a:tcPr marL="91439" marR="91439" marT="45681" marB="4568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5369" name="图片 4" descr="beihang-logo.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481800" y="5434359"/>
            <a:ext cx="4180400" cy="86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0.5秒][0.5 (3)">
            <a:hlinkClick r:id="" action="ppaction://media"/>
            <a:extLst>
              <a:ext uri="{FF2B5EF4-FFF2-40B4-BE49-F238E27FC236}">
                <a16:creationId xmlns:a16="http://schemas.microsoft.com/office/drawing/2014/main" id="{98476217-5422-4B7A-B5E5-AE6B5D11703F}"/>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656637" y="0"/>
            <a:ext cx="487363" cy="487363"/>
          </a:xfrm>
          <a:prstGeom prst="rect">
            <a:avLst/>
          </a:prstGeom>
        </p:spPr>
      </p:pic>
    </p:spTree>
    <p:extLst>
      <p:ext uri="{BB962C8B-B14F-4D97-AF65-F5344CB8AC3E}">
        <p14:creationId xmlns:p14="http://schemas.microsoft.com/office/powerpoint/2010/main" val="408384725"/>
      </p:ext>
    </p:extLst>
  </p:cSld>
  <p:clrMapOvr>
    <a:masterClrMapping/>
  </p:clrMapOvr>
  <p:transition spd="slow" advTm="1621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636" objId="5"/>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altLang="zh-CN">
                <a:latin typeface="Arial" panose="020B0604020202020204" pitchFamily="34" charset="0"/>
                <a:ea typeface="黑体" panose="02010609060101010101" pitchFamily="49" charset="-122"/>
                <a:sym typeface="Arial" panose="020B0604020202020204" pitchFamily="34" charset="0"/>
              </a:rPr>
              <a:t>Outline</a:t>
            </a:r>
          </a:p>
        </p:txBody>
      </p:sp>
      <p:sp>
        <p:nvSpPr>
          <p:cNvPr id="17411" name="Content Placeholder 2"/>
          <p:cNvSpPr>
            <a:spLocks noGrp="1"/>
          </p:cNvSpPr>
          <p:nvPr>
            <p:ph idx="1"/>
          </p:nvPr>
        </p:nvSpPr>
        <p:spPr/>
        <p:txBody>
          <a:bodyPr/>
          <a:lstStyle/>
          <a:p>
            <a:pPr eaLnBrk="1" hangingPunct="1">
              <a:spcBef>
                <a:spcPts val="1000"/>
              </a:spcBef>
              <a:spcAft>
                <a:spcPts val="4000"/>
              </a:spcAft>
            </a:pPr>
            <a:r>
              <a:rPr lang="en-US" altLang="zh-CN" dirty="0">
                <a:latin typeface="Arial" panose="020B0604020202020204" pitchFamily="34" charset="0"/>
                <a:ea typeface="黑体" panose="02010609060101010101" pitchFamily="49" charset="-122"/>
                <a:sym typeface="Arial" panose="020B0604020202020204" pitchFamily="34" charset="0"/>
              </a:rPr>
              <a:t>Background and Motivation</a:t>
            </a:r>
          </a:p>
          <a:p>
            <a:pPr eaLnBrk="1" hangingPunct="1">
              <a:spcBef>
                <a:spcPts val="1000"/>
              </a:spcBef>
              <a:spcAft>
                <a:spcPts val="4000"/>
              </a:spcAft>
            </a:pPr>
            <a:r>
              <a:rPr lang="en-US" altLang="zh-CN" dirty="0">
                <a:solidFill>
                  <a:srgbClr val="FF0000"/>
                </a:solidFill>
                <a:latin typeface="Arial" panose="020B0604020202020204" pitchFamily="34" charset="0"/>
                <a:ea typeface="黑体" panose="02010609060101010101" pitchFamily="49" charset="-122"/>
                <a:sym typeface="Arial" panose="020B0604020202020204" pitchFamily="34" charset="0"/>
              </a:rPr>
              <a:t>Preliminary and Definition</a:t>
            </a:r>
          </a:p>
          <a:p>
            <a:pPr eaLnBrk="1" hangingPunct="1">
              <a:spcBef>
                <a:spcPts val="1000"/>
              </a:spcBef>
              <a:spcAft>
                <a:spcPts val="4000"/>
              </a:spcAft>
            </a:pPr>
            <a:r>
              <a:rPr lang="en-US" altLang="zh-CN" dirty="0">
                <a:latin typeface="Arial" panose="020B0604020202020204" pitchFamily="34" charset="0"/>
                <a:ea typeface="黑体" panose="02010609060101010101" pitchFamily="49" charset="-122"/>
                <a:sym typeface="Arial" panose="020B0604020202020204" pitchFamily="34" charset="0"/>
              </a:rPr>
              <a:t>Methods</a:t>
            </a:r>
          </a:p>
          <a:p>
            <a:pPr eaLnBrk="1" hangingPunct="1">
              <a:spcBef>
                <a:spcPts val="1000"/>
              </a:spcBef>
              <a:spcAft>
                <a:spcPts val="4000"/>
              </a:spcAft>
            </a:pPr>
            <a:r>
              <a:rPr lang="en-US" altLang="zh-CN" dirty="0">
                <a:latin typeface="Arial" panose="020B0604020202020204" pitchFamily="34" charset="0"/>
                <a:ea typeface="黑体" panose="02010609060101010101" pitchFamily="49" charset="-122"/>
                <a:sym typeface="Arial" panose="020B0604020202020204" pitchFamily="34" charset="0"/>
              </a:rPr>
              <a:t>Experiments</a:t>
            </a:r>
          </a:p>
          <a:p>
            <a:pPr eaLnBrk="1" hangingPunct="1">
              <a:spcBef>
                <a:spcPts val="1000"/>
              </a:spcBef>
              <a:spcAft>
                <a:spcPts val="4000"/>
              </a:spcAft>
            </a:pPr>
            <a:r>
              <a:rPr lang="en-US" altLang="zh-CN" dirty="0">
                <a:latin typeface="Arial" panose="020B0604020202020204" pitchFamily="34" charset="0"/>
                <a:ea typeface="黑体" panose="02010609060101010101" pitchFamily="49" charset="-122"/>
                <a:sym typeface="Arial" panose="020B0604020202020204" pitchFamily="34" charset="0"/>
              </a:rPr>
              <a:t>Conclusion</a:t>
            </a:r>
          </a:p>
        </p:txBody>
      </p:sp>
    </p:spTree>
    <p:extLst>
      <p:ext uri="{BB962C8B-B14F-4D97-AF65-F5344CB8AC3E}">
        <p14:creationId xmlns:p14="http://schemas.microsoft.com/office/powerpoint/2010/main" val="2453749637"/>
      </p:ext>
    </p:extLst>
  </p:cSld>
  <p:clrMapOvr>
    <a:masterClrMapping/>
  </p:clrMapOvr>
  <p:transition spd="slow" advTm="5287"/>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5C284F-3EF0-4EE0-A304-3C8D07C3FBF4}"/>
              </a:ext>
            </a:extLst>
          </p:cNvPr>
          <p:cNvSpPr>
            <a:spLocks noGrp="1"/>
          </p:cNvSpPr>
          <p:nvPr>
            <p:ph type="title"/>
          </p:nvPr>
        </p:nvSpPr>
        <p:spPr/>
        <p:txBody>
          <a:bodyPr/>
          <a:lstStyle/>
          <a:p>
            <a:r>
              <a:rPr lang="en-US" altLang="zh-CN" dirty="0"/>
              <a:t>Preliminary and Definition</a:t>
            </a:r>
          </a:p>
        </p:txBody>
      </p:sp>
      <p:sp>
        <p:nvSpPr>
          <p:cNvPr id="3" name="内容占位符 2">
            <a:extLst>
              <a:ext uri="{FF2B5EF4-FFF2-40B4-BE49-F238E27FC236}">
                <a16:creationId xmlns:a16="http://schemas.microsoft.com/office/drawing/2014/main" id="{8A7AADF1-A3A2-410B-925E-0AAAE2927246}"/>
              </a:ext>
            </a:extLst>
          </p:cNvPr>
          <p:cNvSpPr>
            <a:spLocks noGrp="1"/>
          </p:cNvSpPr>
          <p:nvPr>
            <p:ph idx="1"/>
          </p:nvPr>
        </p:nvSpPr>
        <p:spPr>
          <a:xfrm>
            <a:off x="251520" y="908050"/>
            <a:ext cx="8640960" cy="714375"/>
          </a:xfrm>
        </p:spPr>
        <p:txBody>
          <a:bodyPr/>
          <a:lstStyle/>
          <a:p>
            <a:r>
              <a:rPr lang="en-US" altLang="zh-CN" dirty="0"/>
              <a:t>Federated Learning Framework</a:t>
            </a:r>
          </a:p>
          <a:p>
            <a:endParaRPr lang="zh-CN" altLang="en-US" dirty="0"/>
          </a:p>
        </p:txBody>
      </p:sp>
      <p:sp>
        <p:nvSpPr>
          <p:cNvPr id="4" name="灯片编号占位符 3">
            <a:extLst>
              <a:ext uri="{FF2B5EF4-FFF2-40B4-BE49-F238E27FC236}">
                <a16:creationId xmlns:a16="http://schemas.microsoft.com/office/drawing/2014/main" id="{18DA7A04-9923-4A55-8AB3-8A88A0D23542}"/>
              </a:ext>
            </a:extLst>
          </p:cNvPr>
          <p:cNvSpPr>
            <a:spLocks noGrp="1"/>
          </p:cNvSpPr>
          <p:nvPr>
            <p:ph type="sldNum" sz="quarter" idx="12"/>
          </p:nvPr>
        </p:nvSpPr>
        <p:spPr/>
        <p:txBody>
          <a:bodyPr/>
          <a:lstStyle/>
          <a:p>
            <a:pPr>
              <a:defRPr/>
            </a:pPr>
            <a:fld id="{73697CC5-BB9E-487E-AFF3-8F5506CF83B5}" type="slidenum">
              <a:rPr lang="en-US" altLang="ko-KR" smtClean="0"/>
              <a:pPr>
                <a:defRPr/>
              </a:pPr>
              <a:t>11</a:t>
            </a:fld>
            <a:endParaRPr lang="en-US" altLang="ko-KR"/>
          </a:p>
        </p:txBody>
      </p:sp>
      <mc:AlternateContent xmlns:mc="http://schemas.openxmlformats.org/markup-compatibility/2006" xmlns:a14="http://schemas.microsoft.com/office/drawing/2010/main">
        <mc:Choice Requires="a14">
          <p:sp>
            <p:nvSpPr>
              <p:cNvPr id="7" name="矩形: 圆角 6">
                <a:extLst>
                  <a:ext uri="{FF2B5EF4-FFF2-40B4-BE49-F238E27FC236}">
                    <a16:creationId xmlns:a16="http://schemas.microsoft.com/office/drawing/2014/main" id="{11414957-4BBB-44E2-A7BC-85EBB676B74A}"/>
                  </a:ext>
                </a:extLst>
              </p:cNvPr>
              <p:cNvSpPr/>
              <p:nvPr/>
            </p:nvSpPr>
            <p:spPr bwMode="auto">
              <a:xfrm>
                <a:off x="3184114" y="4797152"/>
                <a:ext cx="2323990" cy="1367053"/>
              </a:xfrm>
              <a:prstGeom prst="roundRect">
                <a:avLst>
                  <a:gd name="adj" fmla="val 10173"/>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𝑪𝒍𝒊𝒆𝒏𝒕</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 </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𝒊</m:t>
                      </m:r>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7" name="矩形: 圆角 6">
                <a:extLst>
                  <a:ext uri="{FF2B5EF4-FFF2-40B4-BE49-F238E27FC236}">
                    <a16:creationId xmlns:a16="http://schemas.microsoft.com/office/drawing/2014/main" id="{11414957-4BBB-44E2-A7BC-85EBB676B74A}"/>
                  </a:ext>
                </a:extLst>
              </p:cNvPr>
              <p:cNvSpPr>
                <a:spLocks noRot="1" noChangeAspect="1" noMove="1" noResize="1" noEditPoints="1" noAdjustHandles="1" noChangeArrowheads="1" noChangeShapeType="1" noTextEdit="1"/>
              </p:cNvSpPr>
              <p:nvPr/>
            </p:nvSpPr>
            <p:spPr bwMode="auto">
              <a:xfrm>
                <a:off x="3184114" y="4797152"/>
                <a:ext cx="2323990" cy="1367053"/>
              </a:xfrm>
              <a:prstGeom prst="roundRect">
                <a:avLst>
                  <a:gd name="adj" fmla="val 10173"/>
                </a:avLst>
              </a:prstGeom>
              <a:blipFill>
                <a:blip r:embed="rId3"/>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p:sp>
        <p:nvSpPr>
          <p:cNvPr id="9" name="矩形: 圆角 8">
            <a:extLst>
              <a:ext uri="{FF2B5EF4-FFF2-40B4-BE49-F238E27FC236}">
                <a16:creationId xmlns:a16="http://schemas.microsoft.com/office/drawing/2014/main" id="{058A9071-20D6-4661-BF1B-2F7B8358C51B}"/>
              </a:ext>
            </a:extLst>
          </p:cNvPr>
          <p:cNvSpPr/>
          <p:nvPr/>
        </p:nvSpPr>
        <p:spPr bwMode="auto">
          <a:xfrm>
            <a:off x="251520" y="2933143"/>
            <a:ext cx="8313460" cy="1078198"/>
          </a:xfrm>
          <a:prstGeom prst="roundRect">
            <a:avLst>
              <a:gd name="adj" fmla="val 8483"/>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8" name="流程图: 磁盘 7">
                <a:extLst>
                  <a:ext uri="{FF2B5EF4-FFF2-40B4-BE49-F238E27FC236}">
                    <a16:creationId xmlns:a16="http://schemas.microsoft.com/office/drawing/2014/main" id="{885C0341-12C1-481B-9AF5-2D76CA9BFD56}"/>
                  </a:ext>
                </a:extLst>
              </p:cNvPr>
              <p:cNvSpPr/>
              <p:nvPr/>
            </p:nvSpPr>
            <p:spPr bwMode="auto">
              <a:xfrm>
                <a:off x="3459327" y="5444125"/>
                <a:ext cx="648072" cy="432048"/>
              </a:xfrm>
              <a:prstGeom prst="flowChartMagneticDisk">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𝑫</m:t>
                          </m:r>
                        </m:e>
                        <m:sub>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𝒊</m:t>
                          </m:r>
                        </m:sub>
                      </m:sSub>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8" name="流程图: 磁盘 7">
                <a:extLst>
                  <a:ext uri="{FF2B5EF4-FFF2-40B4-BE49-F238E27FC236}">
                    <a16:creationId xmlns:a16="http://schemas.microsoft.com/office/drawing/2014/main" id="{885C0341-12C1-481B-9AF5-2D76CA9BFD56}"/>
                  </a:ext>
                </a:extLst>
              </p:cNvPr>
              <p:cNvSpPr>
                <a:spLocks noRot="1" noChangeAspect="1" noMove="1" noResize="1" noEditPoints="1" noAdjustHandles="1" noChangeArrowheads="1" noChangeShapeType="1" noTextEdit="1"/>
              </p:cNvSpPr>
              <p:nvPr/>
            </p:nvSpPr>
            <p:spPr bwMode="auto">
              <a:xfrm>
                <a:off x="3459327" y="5444125"/>
                <a:ext cx="648072" cy="432048"/>
              </a:xfrm>
              <a:prstGeom prst="flowChartMagneticDisk">
                <a:avLst/>
              </a:prstGeom>
              <a:blipFill>
                <a:blip r:embed="rId4"/>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折角 18">
                <a:extLst>
                  <a:ext uri="{FF2B5EF4-FFF2-40B4-BE49-F238E27FC236}">
                    <a16:creationId xmlns:a16="http://schemas.microsoft.com/office/drawing/2014/main" id="{9E4360F1-D794-4753-A3AD-9F46AAE73189}"/>
                  </a:ext>
                </a:extLst>
              </p:cNvPr>
              <p:cNvSpPr/>
              <p:nvPr/>
            </p:nvSpPr>
            <p:spPr bwMode="auto">
              <a:xfrm>
                <a:off x="3459327" y="4940069"/>
                <a:ext cx="648072" cy="432048"/>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p>
                        <m:sSupPr>
                          <m:ctrlP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pPr>
                        <m:e>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𝑴</m:t>
                          </m:r>
                        </m:e>
                        <m:sup>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𝒕</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up>
                      </m:sSup>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19" name="矩形: 折角 18">
                <a:extLst>
                  <a:ext uri="{FF2B5EF4-FFF2-40B4-BE49-F238E27FC236}">
                    <a16:creationId xmlns:a16="http://schemas.microsoft.com/office/drawing/2014/main" id="{9E4360F1-D794-4753-A3AD-9F46AAE73189}"/>
                  </a:ext>
                </a:extLst>
              </p:cNvPr>
              <p:cNvSpPr>
                <a:spLocks noRot="1" noChangeAspect="1" noMove="1" noResize="1" noEditPoints="1" noAdjustHandles="1" noChangeArrowheads="1" noChangeShapeType="1" noTextEdit="1"/>
              </p:cNvSpPr>
              <p:nvPr/>
            </p:nvSpPr>
            <p:spPr bwMode="auto">
              <a:xfrm>
                <a:off x="3459327" y="4940069"/>
                <a:ext cx="648072" cy="432048"/>
              </a:xfrm>
              <a:prstGeom prst="foldedCorner">
                <a:avLst/>
              </a:prstGeom>
              <a:blipFill>
                <a:blip r:embed="rId5"/>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折角 19">
                <a:extLst>
                  <a:ext uri="{FF2B5EF4-FFF2-40B4-BE49-F238E27FC236}">
                    <a16:creationId xmlns:a16="http://schemas.microsoft.com/office/drawing/2014/main" id="{2E2B75BC-421E-40F6-86E8-2EE6DAF459D5}"/>
                  </a:ext>
                </a:extLst>
              </p:cNvPr>
              <p:cNvSpPr/>
              <p:nvPr/>
            </p:nvSpPr>
            <p:spPr bwMode="auto">
              <a:xfrm>
                <a:off x="4584820" y="5192097"/>
                <a:ext cx="648072" cy="432048"/>
              </a:xfrm>
              <a:prstGeom prst="foldedCorner">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SupPr>
                        <m:e>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𝑴</m:t>
                          </m:r>
                        </m:e>
                        <m:sub>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𝒊</m:t>
                          </m:r>
                        </m:sub>
                        <m:sup>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𝒕</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up>
                      </m:sSubSup>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20" name="矩形: 折角 19">
                <a:extLst>
                  <a:ext uri="{FF2B5EF4-FFF2-40B4-BE49-F238E27FC236}">
                    <a16:creationId xmlns:a16="http://schemas.microsoft.com/office/drawing/2014/main" id="{2E2B75BC-421E-40F6-86E8-2EE6DAF459D5}"/>
                  </a:ext>
                </a:extLst>
              </p:cNvPr>
              <p:cNvSpPr>
                <a:spLocks noRot="1" noChangeAspect="1" noMove="1" noResize="1" noEditPoints="1" noAdjustHandles="1" noChangeArrowheads="1" noChangeShapeType="1" noTextEdit="1"/>
              </p:cNvSpPr>
              <p:nvPr/>
            </p:nvSpPr>
            <p:spPr bwMode="auto">
              <a:xfrm>
                <a:off x="4584820" y="5192097"/>
                <a:ext cx="648072" cy="432048"/>
              </a:xfrm>
              <a:prstGeom prst="foldedCorner">
                <a:avLst/>
              </a:prstGeom>
              <a:blipFill>
                <a:blip r:embed="rId6"/>
                <a:stretch>
                  <a:fillRect/>
                </a:stretch>
              </a:blipFill>
              <a:ln>
                <a:headEnd type="none" w="med" len="med"/>
                <a:tailEnd type="none" w="med" len="med"/>
              </a:ln>
            </p:spPr>
            <p:txBody>
              <a:bodyPr/>
              <a:lstStyle/>
              <a:p>
                <a:r>
                  <a:rPr lang="zh-CN" altLang="en-US">
                    <a:noFill/>
                  </a:rPr>
                  <a:t> </a:t>
                </a:r>
              </a:p>
            </p:txBody>
          </p:sp>
        </mc:Fallback>
      </mc:AlternateContent>
      <p:cxnSp>
        <p:nvCxnSpPr>
          <p:cNvPr id="22" name="连接符: 肘形 21">
            <a:extLst>
              <a:ext uri="{FF2B5EF4-FFF2-40B4-BE49-F238E27FC236}">
                <a16:creationId xmlns:a16="http://schemas.microsoft.com/office/drawing/2014/main" id="{8B303AC3-5351-4F3D-A942-8E1261CD150D}"/>
              </a:ext>
            </a:extLst>
          </p:cNvPr>
          <p:cNvCxnSpPr>
            <a:cxnSpLocks/>
            <a:stCxn id="19" idx="3"/>
            <a:endCxn id="20" idx="1"/>
          </p:cNvCxnSpPr>
          <p:nvPr/>
        </p:nvCxnSpPr>
        <p:spPr bwMode="auto">
          <a:xfrm>
            <a:off x="4107399" y="5156093"/>
            <a:ext cx="477421" cy="252028"/>
          </a:xfrm>
          <a:prstGeom prst="bentConnector3">
            <a:avLst>
              <a:gd name="adj1" fmla="val 50000"/>
            </a:avLst>
          </a:prstGeom>
          <a:solidFill>
            <a:srgbClr val="C0C0C0">
              <a:alpha val="0"/>
            </a:srgbClr>
          </a:solidFill>
          <a:ln w="9525" cap="flat" cmpd="sng" algn="ctr">
            <a:solidFill>
              <a:schemeClr val="tx1"/>
            </a:solidFill>
            <a:prstDash val="solid"/>
            <a:round/>
            <a:headEnd type="none" w="med" len="med"/>
            <a:tailEnd type="triangle"/>
          </a:ln>
          <a:effectLst/>
        </p:spPr>
      </p:cxnSp>
      <p:cxnSp>
        <p:nvCxnSpPr>
          <p:cNvPr id="23" name="连接符: 肘形 22">
            <a:extLst>
              <a:ext uri="{FF2B5EF4-FFF2-40B4-BE49-F238E27FC236}">
                <a16:creationId xmlns:a16="http://schemas.microsoft.com/office/drawing/2014/main" id="{775A0AAC-983D-4D9D-AEF2-DC8F6DA1F947}"/>
              </a:ext>
            </a:extLst>
          </p:cNvPr>
          <p:cNvCxnSpPr>
            <a:cxnSpLocks/>
            <a:stCxn id="8" idx="4"/>
            <a:endCxn id="20" idx="1"/>
          </p:cNvCxnSpPr>
          <p:nvPr/>
        </p:nvCxnSpPr>
        <p:spPr bwMode="auto">
          <a:xfrm flipV="1">
            <a:off x="4107399" y="5408121"/>
            <a:ext cx="477421" cy="252028"/>
          </a:xfrm>
          <a:prstGeom prst="bentConnector3">
            <a:avLst>
              <a:gd name="adj1" fmla="val 50000"/>
            </a:avLst>
          </a:prstGeom>
          <a:solidFill>
            <a:srgbClr val="C0C0C0">
              <a:alpha val="0"/>
            </a:srgbClr>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5" name="矩形: 圆角 34">
                <a:extLst>
                  <a:ext uri="{FF2B5EF4-FFF2-40B4-BE49-F238E27FC236}">
                    <a16:creationId xmlns:a16="http://schemas.microsoft.com/office/drawing/2014/main" id="{5B312505-7044-4302-8C5D-FA279E3F5A8A}"/>
                  </a:ext>
                </a:extLst>
              </p:cNvPr>
              <p:cNvSpPr/>
              <p:nvPr/>
            </p:nvSpPr>
            <p:spPr bwMode="auto">
              <a:xfrm>
                <a:off x="251520" y="4797152"/>
                <a:ext cx="2323990" cy="1367053"/>
              </a:xfrm>
              <a:prstGeom prst="roundRect">
                <a:avLst>
                  <a:gd name="adj" fmla="val 10173"/>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𝑪𝒍𝒊𝒆𝒏𝒕</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 </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𝟏</m:t>
                      </m:r>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35" name="矩形: 圆角 34">
                <a:extLst>
                  <a:ext uri="{FF2B5EF4-FFF2-40B4-BE49-F238E27FC236}">
                    <a16:creationId xmlns:a16="http://schemas.microsoft.com/office/drawing/2014/main" id="{5B312505-7044-4302-8C5D-FA279E3F5A8A}"/>
                  </a:ext>
                </a:extLst>
              </p:cNvPr>
              <p:cNvSpPr>
                <a:spLocks noRot="1" noChangeAspect="1" noMove="1" noResize="1" noEditPoints="1" noAdjustHandles="1" noChangeArrowheads="1" noChangeShapeType="1" noTextEdit="1"/>
              </p:cNvSpPr>
              <p:nvPr/>
            </p:nvSpPr>
            <p:spPr bwMode="auto">
              <a:xfrm>
                <a:off x="251520" y="4797152"/>
                <a:ext cx="2323990" cy="1367053"/>
              </a:xfrm>
              <a:prstGeom prst="roundRect">
                <a:avLst>
                  <a:gd name="adj" fmla="val 10173"/>
                </a:avLst>
              </a:prstGeom>
              <a:blipFill>
                <a:blip r:embed="rId7"/>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流程图: 磁盘 38">
                <a:extLst>
                  <a:ext uri="{FF2B5EF4-FFF2-40B4-BE49-F238E27FC236}">
                    <a16:creationId xmlns:a16="http://schemas.microsoft.com/office/drawing/2014/main" id="{F96088B6-57DB-414D-A0D0-4F0F3BC1A1D2}"/>
                  </a:ext>
                </a:extLst>
              </p:cNvPr>
              <p:cNvSpPr/>
              <p:nvPr/>
            </p:nvSpPr>
            <p:spPr bwMode="auto">
              <a:xfrm>
                <a:off x="526733" y="5444125"/>
                <a:ext cx="648072" cy="432048"/>
              </a:xfrm>
              <a:prstGeom prst="flowChartMagneticDisk">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𝑫</m:t>
                          </m:r>
                        </m:e>
                        <m:sub>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𝟏</m:t>
                          </m:r>
                        </m:sub>
                      </m:sSub>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39" name="流程图: 磁盘 38">
                <a:extLst>
                  <a:ext uri="{FF2B5EF4-FFF2-40B4-BE49-F238E27FC236}">
                    <a16:creationId xmlns:a16="http://schemas.microsoft.com/office/drawing/2014/main" id="{F96088B6-57DB-414D-A0D0-4F0F3BC1A1D2}"/>
                  </a:ext>
                </a:extLst>
              </p:cNvPr>
              <p:cNvSpPr>
                <a:spLocks noRot="1" noChangeAspect="1" noMove="1" noResize="1" noEditPoints="1" noAdjustHandles="1" noChangeArrowheads="1" noChangeShapeType="1" noTextEdit="1"/>
              </p:cNvSpPr>
              <p:nvPr/>
            </p:nvSpPr>
            <p:spPr bwMode="auto">
              <a:xfrm>
                <a:off x="526733" y="5444125"/>
                <a:ext cx="648072" cy="432048"/>
              </a:xfrm>
              <a:prstGeom prst="flowChartMagneticDisk">
                <a:avLst/>
              </a:prstGeom>
              <a:blipFill>
                <a:blip r:embed="rId8"/>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折角 39">
                <a:extLst>
                  <a:ext uri="{FF2B5EF4-FFF2-40B4-BE49-F238E27FC236}">
                    <a16:creationId xmlns:a16="http://schemas.microsoft.com/office/drawing/2014/main" id="{89B81DC8-6585-4735-8029-39A754326BD3}"/>
                  </a:ext>
                </a:extLst>
              </p:cNvPr>
              <p:cNvSpPr/>
              <p:nvPr/>
            </p:nvSpPr>
            <p:spPr bwMode="auto">
              <a:xfrm>
                <a:off x="526733" y="4940069"/>
                <a:ext cx="648072" cy="432048"/>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p>
                        <m:sSupPr>
                          <m:ctrlP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pPr>
                        <m:e>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𝑴</m:t>
                          </m:r>
                        </m:e>
                        <m:sup>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𝒕</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up>
                      </m:sSup>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40" name="矩形: 折角 39">
                <a:extLst>
                  <a:ext uri="{FF2B5EF4-FFF2-40B4-BE49-F238E27FC236}">
                    <a16:creationId xmlns:a16="http://schemas.microsoft.com/office/drawing/2014/main" id="{89B81DC8-6585-4735-8029-39A754326BD3}"/>
                  </a:ext>
                </a:extLst>
              </p:cNvPr>
              <p:cNvSpPr>
                <a:spLocks noRot="1" noChangeAspect="1" noMove="1" noResize="1" noEditPoints="1" noAdjustHandles="1" noChangeArrowheads="1" noChangeShapeType="1" noTextEdit="1"/>
              </p:cNvSpPr>
              <p:nvPr/>
            </p:nvSpPr>
            <p:spPr bwMode="auto">
              <a:xfrm>
                <a:off x="526733" y="4940069"/>
                <a:ext cx="648072" cy="432048"/>
              </a:xfrm>
              <a:prstGeom prst="foldedCorner">
                <a:avLst/>
              </a:prstGeom>
              <a:blipFill>
                <a:blip r:embed="rId5"/>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折角 37">
                <a:extLst>
                  <a:ext uri="{FF2B5EF4-FFF2-40B4-BE49-F238E27FC236}">
                    <a16:creationId xmlns:a16="http://schemas.microsoft.com/office/drawing/2014/main" id="{3CED6556-8FE9-4F26-85A0-F95110E55B7A}"/>
                  </a:ext>
                </a:extLst>
              </p:cNvPr>
              <p:cNvSpPr/>
              <p:nvPr/>
            </p:nvSpPr>
            <p:spPr bwMode="auto">
              <a:xfrm>
                <a:off x="1652226" y="5192097"/>
                <a:ext cx="648072" cy="432048"/>
              </a:xfrm>
              <a:prstGeom prst="foldedCorner">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SupPr>
                        <m:e>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𝑴</m:t>
                          </m:r>
                        </m:e>
                        <m:sub>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𝟏</m:t>
                          </m:r>
                        </m:sub>
                        <m:sup>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𝒕</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up>
                      </m:sSubSup>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38" name="矩形: 折角 37">
                <a:extLst>
                  <a:ext uri="{FF2B5EF4-FFF2-40B4-BE49-F238E27FC236}">
                    <a16:creationId xmlns:a16="http://schemas.microsoft.com/office/drawing/2014/main" id="{3CED6556-8FE9-4F26-85A0-F95110E55B7A}"/>
                  </a:ext>
                </a:extLst>
              </p:cNvPr>
              <p:cNvSpPr>
                <a:spLocks noRot="1" noChangeAspect="1" noMove="1" noResize="1" noEditPoints="1" noAdjustHandles="1" noChangeArrowheads="1" noChangeShapeType="1" noTextEdit="1"/>
              </p:cNvSpPr>
              <p:nvPr/>
            </p:nvSpPr>
            <p:spPr bwMode="auto">
              <a:xfrm>
                <a:off x="1652226" y="5192097"/>
                <a:ext cx="648072" cy="432048"/>
              </a:xfrm>
              <a:prstGeom prst="foldedCorner">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p:cxnSp>
        <p:nvCxnSpPr>
          <p:cNvPr id="41" name="连接符: 肘形 40">
            <a:extLst>
              <a:ext uri="{FF2B5EF4-FFF2-40B4-BE49-F238E27FC236}">
                <a16:creationId xmlns:a16="http://schemas.microsoft.com/office/drawing/2014/main" id="{8E9AC6EB-8595-4001-B35C-4C2F9BCA82C2}"/>
              </a:ext>
            </a:extLst>
          </p:cNvPr>
          <p:cNvCxnSpPr>
            <a:cxnSpLocks/>
            <a:stCxn id="40" idx="3"/>
            <a:endCxn id="38" idx="1"/>
          </p:cNvCxnSpPr>
          <p:nvPr/>
        </p:nvCxnSpPr>
        <p:spPr bwMode="auto">
          <a:xfrm>
            <a:off x="1174805" y="5156093"/>
            <a:ext cx="477421" cy="252028"/>
          </a:xfrm>
          <a:prstGeom prst="bentConnector3">
            <a:avLst>
              <a:gd name="adj1" fmla="val 50000"/>
            </a:avLst>
          </a:prstGeom>
          <a:solidFill>
            <a:srgbClr val="C0C0C0">
              <a:alpha val="0"/>
            </a:srgbClr>
          </a:solidFill>
          <a:ln w="9525" cap="flat" cmpd="sng" algn="ctr">
            <a:solidFill>
              <a:schemeClr val="tx1"/>
            </a:solidFill>
            <a:prstDash val="solid"/>
            <a:round/>
            <a:headEnd type="none" w="med" len="med"/>
            <a:tailEnd type="triangle"/>
          </a:ln>
          <a:effectLst/>
        </p:spPr>
      </p:cxnSp>
      <p:cxnSp>
        <p:nvCxnSpPr>
          <p:cNvPr id="42" name="连接符: 肘形 41">
            <a:extLst>
              <a:ext uri="{FF2B5EF4-FFF2-40B4-BE49-F238E27FC236}">
                <a16:creationId xmlns:a16="http://schemas.microsoft.com/office/drawing/2014/main" id="{A459861A-A404-439A-A80D-35DAAB594444}"/>
              </a:ext>
            </a:extLst>
          </p:cNvPr>
          <p:cNvCxnSpPr>
            <a:cxnSpLocks/>
            <a:stCxn id="39" idx="4"/>
            <a:endCxn id="38" idx="1"/>
          </p:cNvCxnSpPr>
          <p:nvPr/>
        </p:nvCxnSpPr>
        <p:spPr bwMode="auto">
          <a:xfrm flipV="1">
            <a:off x="1174805" y="5408121"/>
            <a:ext cx="477421" cy="252028"/>
          </a:xfrm>
          <a:prstGeom prst="bentConnector3">
            <a:avLst>
              <a:gd name="adj1" fmla="val 50000"/>
            </a:avLst>
          </a:prstGeom>
          <a:solidFill>
            <a:srgbClr val="C0C0C0">
              <a:alpha val="0"/>
            </a:srgbClr>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3" name="矩形: 圆角 42">
                <a:extLst>
                  <a:ext uri="{FF2B5EF4-FFF2-40B4-BE49-F238E27FC236}">
                    <a16:creationId xmlns:a16="http://schemas.microsoft.com/office/drawing/2014/main" id="{B86ED2B0-E2F4-433A-936B-A6D3FEF93B41}"/>
                  </a:ext>
                </a:extLst>
              </p:cNvPr>
              <p:cNvSpPr/>
              <p:nvPr/>
            </p:nvSpPr>
            <p:spPr bwMode="auto">
              <a:xfrm>
                <a:off x="6240990" y="4797152"/>
                <a:ext cx="2323990" cy="1367053"/>
              </a:xfrm>
              <a:prstGeom prst="roundRect">
                <a:avLst>
                  <a:gd name="adj" fmla="val 10173"/>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𝑪𝒍𝒊𝒆𝒏𝒕</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 </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𝒏</m:t>
                      </m:r>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43" name="矩形: 圆角 42">
                <a:extLst>
                  <a:ext uri="{FF2B5EF4-FFF2-40B4-BE49-F238E27FC236}">
                    <a16:creationId xmlns:a16="http://schemas.microsoft.com/office/drawing/2014/main" id="{B86ED2B0-E2F4-433A-936B-A6D3FEF93B41}"/>
                  </a:ext>
                </a:extLst>
              </p:cNvPr>
              <p:cNvSpPr>
                <a:spLocks noRot="1" noChangeAspect="1" noMove="1" noResize="1" noEditPoints="1" noAdjustHandles="1" noChangeArrowheads="1" noChangeShapeType="1" noTextEdit="1"/>
              </p:cNvSpPr>
              <p:nvPr/>
            </p:nvSpPr>
            <p:spPr bwMode="auto">
              <a:xfrm>
                <a:off x="6240990" y="4797152"/>
                <a:ext cx="2323990" cy="1367053"/>
              </a:xfrm>
              <a:prstGeom prst="roundRect">
                <a:avLst>
                  <a:gd name="adj" fmla="val 10173"/>
                </a:avLst>
              </a:prstGeom>
              <a:blipFill>
                <a:blip r:embed="rId10"/>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流程图: 磁盘 46">
                <a:extLst>
                  <a:ext uri="{FF2B5EF4-FFF2-40B4-BE49-F238E27FC236}">
                    <a16:creationId xmlns:a16="http://schemas.microsoft.com/office/drawing/2014/main" id="{D03B3090-C7E7-4FB0-B9BE-B97E50E9CA9D}"/>
                  </a:ext>
                </a:extLst>
              </p:cNvPr>
              <p:cNvSpPr/>
              <p:nvPr/>
            </p:nvSpPr>
            <p:spPr bwMode="auto">
              <a:xfrm>
                <a:off x="6516203" y="5444125"/>
                <a:ext cx="648072" cy="432048"/>
              </a:xfrm>
              <a:prstGeom prst="flowChartMagneticDisk">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𝑫</m:t>
                          </m:r>
                        </m:e>
                        <m:sub>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𝒏</m:t>
                          </m:r>
                        </m:sub>
                      </m:sSub>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47" name="流程图: 磁盘 46">
                <a:extLst>
                  <a:ext uri="{FF2B5EF4-FFF2-40B4-BE49-F238E27FC236}">
                    <a16:creationId xmlns:a16="http://schemas.microsoft.com/office/drawing/2014/main" id="{D03B3090-C7E7-4FB0-B9BE-B97E50E9CA9D}"/>
                  </a:ext>
                </a:extLst>
              </p:cNvPr>
              <p:cNvSpPr>
                <a:spLocks noRot="1" noChangeAspect="1" noMove="1" noResize="1" noEditPoints="1" noAdjustHandles="1" noChangeArrowheads="1" noChangeShapeType="1" noTextEdit="1"/>
              </p:cNvSpPr>
              <p:nvPr/>
            </p:nvSpPr>
            <p:spPr bwMode="auto">
              <a:xfrm>
                <a:off x="6516203" y="5444125"/>
                <a:ext cx="648072" cy="432048"/>
              </a:xfrm>
              <a:prstGeom prst="flowChartMagneticDisk">
                <a:avLst/>
              </a:prstGeom>
              <a:blipFill>
                <a:blip r:embed="rId11"/>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折角 47">
                <a:extLst>
                  <a:ext uri="{FF2B5EF4-FFF2-40B4-BE49-F238E27FC236}">
                    <a16:creationId xmlns:a16="http://schemas.microsoft.com/office/drawing/2014/main" id="{0B95727E-4F61-467A-B615-B36FB084577B}"/>
                  </a:ext>
                </a:extLst>
              </p:cNvPr>
              <p:cNvSpPr/>
              <p:nvPr/>
            </p:nvSpPr>
            <p:spPr bwMode="auto">
              <a:xfrm>
                <a:off x="6516203" y="4940069"/>
                <a:ext cx="648072" cy="432048"/>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p>
                        <m:sSupPr>
                          <m:ctrlP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pPr>
                        <m:e>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𝑴</m:t>
                          </m:r>
                        </m:e>
                        <m:sup>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𝒕</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up>
                      </m:sSup>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48" name="矩形: 折角 47">
                <a:extLst>
                  <a:ext uri="{FF2B5EF4-FFF2-40B4-BE49-F238E27FC236}">
                    <a16:creationId xmlns:a16="http://schemas.microsoft.com/office/drawing/2014/main" id="{0B95727E-4F61-467A-B615-B36FB084577B}"/>
                  </a:ext>
                </a:extLst>
              </p:cNvPr>
              <p:cNvSpPr>
                <a:spLocks noRot="1" noChangeAspect="1" noMove="1" noResize="1" noEditPoints="1" noAdjustHandles="1" noChangeArrowheads="1" noChangeShapeType="1" noTextEdit="1"/>
              </p:cNvSpPr>
              <p:nvPr/>
            </p:nvSpPr>
            <p:spPr bwMode="auto">
              <a:xfrm>
                <a:off x="6516203" y="4940069"/>
                <a:ext cx="648072" cy="432048"/>
              </a:xfrm>
              <a:prstGeom prst="foldedCorner">
                <a:avLst/>
              </a:prstGeom>
              <a:blipFill>
                <a:blip r:embed="rId12"/>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折角 45">
                <a:extLst>
                  <a:ext uri="{FF2B5EF4-FFF2-40B4-BE49-F238E27FC236}">
                    <a16:creationId xmlns:a16="http://schemas.microsoft.com/office/drawing/2014/main" id="{1B3B8FC1-D5BF-4AA8-88BF-24F32CD01C85}"/>
                  </a:ext>
                </a:extLst>
              </p:cNvPr>
              <p:cNvSpPr/>
              <p:nvPr/>
            </p:nvSpPr>
            <p:spPr bwMode="auto">
              <a:xfrm>
                <a:off x="7641696" y="5192097"/>
                <a:ext cx="648072" cy="432048"/>
              </a:xfrm>
              <a:prstGeom prst="foldedCorner">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SupPr>
                        <m:e>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𝑴</m:t>
                          </m:r>
                        </m:e>
                        <m:sub>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𝒏</m:t>
                          </m:r>
                        </m:sub>
                        <m:sup>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𝒕</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up>
                      </m:sSubSup>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46" name="矩形: 折角 45">
                <a:extLst>
                  <a:ext uri="{FF2B5EF4-FFF2-40B4-BE49-F238E27FC236}">
                    <a16:creationId xmlns:a16="http://schemas.microsoft.com/office/drawing/2014/main" id="{1B3B8FC1-D5BF-4AA8-88BF-24F32CD01C85}"/>
                  </a:ext>
                </a:extLst>
              </p:cNvPr>
              <p:cNvSpPr>
                <a:spLocks noRot="1" noChangeAspect="1" noMove="1" noResize="1" noEditPoints="1" noAdjustHandles="1" noChangeArrowheads="1" noChangeShapeType="1" noTextEdit="1"/>
              </p:cNvSpPr>
              <p:nvPr/>
            </p:nvSpPr>
            <p:spPr bwMode="auto">
              <a:xfrm>
                <a:off x="7641696" y="5192097"/>
                <a:ext cx="648072" cy="432048"/>
              </a:xfrm>
              <a:prstGeom prst="foldedCorner">
                <a:avLst/>
              </a:prstGeom>
              <a:blipFill>
                <a:blip r:embed="rId13"/>
                <a:stretch>
                  <a:fillRect/>
                </a:stretch>
              </a:blipFill>
              <a:ln>
                <a:headEnd type="none" w="med" len="med"/>
                <a:tailEnd type="none" w="med" len="med"/>
              </a:ln>
            </p:spPr>
            <p:txBody>
              <a:bodyPr/>
              <a:lstStyle/>
              <a:p>
                <a:r>
                  <a:rPr lang="zh-CN" altLang="en-US">
                    <a:noFill/>
                  </a:rPr>
                  <a:t> </a:t>
                </a:r>
              </a:p>
            </p:txBody>
          </p:sp>
        </mc:Fallback>
      </mc:AlternateContent>
      <p:cxnSp>
        <p:nvCxnSpPr>
          <p:cNvPr id="49" name="连接符: 肘形 48">
            <a:extLst>
              <a:ext uri="{FF2B5EF4-FFF2-40B4-BE49-F238E27FC236}">
                <a16:creationId xmlns:a16="http://schemas.microsoft.com/office/drawing/2014/main" id="{B1DE4ABF-AB54-4D01-AD15-3578B669E146}"/>
              </a:ext>
            </a:extLst>
          </p:cNvPr>
          <p:cNvCxnSpPr>
            <a:cxnSpLocks/>
            <a:stCxn id="48" idx="3"/>
            <a:endCxn id="46" idx="1"/>
          </p:cNvCxnSpPr>
          <p:nvPr/>
        </p:nvCxnSpPr>
        <p:spPr bwMode="auto">
          <a:xfrm>
            <a:off x="7164275" y="5156093"/>
            <a:ext cx="477421" cy="252028"/>
          </a:xfrm>
          <a:prstGeom prst="bentConnector3">
            <a:avLst>
              <a:gd name="adj1" fmla="val 50000"/>
            </a:avLst>
          </a:prstGeom>
          <a:solidFill>
            <a:srgbClr val="C0C0C0">
              <a:alpha val="0"/>
            </a:srgbClr>
          </a:solidFill>
          <a:ln w="9525" cap="flat" cmpd="sng" algn="ctr">
            <a:solidFill>
              <a:schemeClr val="tx1"/>
            </a:solidFill>
            <a:prstDash val="solid"/>
            <a:round/>
            <a:headEnd type="none" w="med" len="med"/>
            <a:tailEnd type="triangle"/>
          </a:ln>
          <a:effectLst/>
        </p:spPr>
      </p:cxnSp>
      <p:cxnSp>
        <p:nvCxnSpPr>
          <p:cNvPr id="50" name="连接符: 肘形 49">
            <a:extLst>
              <a:ext uri="{FF2B5EF4-FFF2-40B4-BE49-F238E27FC236}">
                <a16:creationId xmlns:a16="http://schemas.microsoft.com/office/drawing/2014/main" id="{CBF338E6-32E2-4A79-A642-FA8D74D6DC08}"/>
              </a:ext>
            </a:extLst>
          </p:cNvPr>
          <p:cNvCxnSpPr>
            <a:cxnSpLocks/>
            <a:stCxn id="47" idx="4"/>
            <a:endCxn id="46" idx="1"/>
          </p:cNvCxnSpPr>
          <p:nvPr/>
        </p:nvCxnSpPr>
        <p:spPr bwMode="auto">
          <a:xfrm flipV="1">
            <a:off x="7164275" y="5408121"/>
            <a:ext cx="477421" cy="252028"/>
          </a:xfrm>
          <a:prstGeom prst="bentConnector3">
            <a:avLst>
              <a:gd name="adj1" fmla="val 50000"/>
            </a:avLst>
          </a:prstGeom>
          <a:solidFill>
            <a:srgbClr val="C0C0C0">
              <a:alpha val="0"/>
            </a:srgbClr>
          </a:solidFill>
          <a:ln w="9525" cap="flat" cmpd="sng" algn="ctr">
            <a:solidFill>
              <a:schemeClr val="tx1"/>
            </a:solidFill>
            <a:prstDash val="solid"/>
            <a:round/>
            <a:headEnd type="none" w="med" len="med"/>
            <a:tailEnd type="triangle"/>
          </a:ln>
          <a:effectLst/>
        </p:spPr>
      </p:cxnSp>
      <p:cxnSp>
        <p:nvCxnSpPr>
          <p:cNvPr id="51" name="直接箭头连接符 50">
            <a:extLst>
              <a:ext uri="{FF2B5EF4-FFF2-40B4-BE49-F238E27FC236}">
                <a16:creationId xmlns:a16="http://schemas.microsoft.com/office/drawing/2014/main" id="{778CDA3D-5AD9-4B5D-BA35-28CAFE694654}"/>
              </a:ext>
            </a:extLst>
          </p:cNvPr>
          <p:cNvCxnSpPr>
            <a:cxnSpLocks/>
            <a:stCxn id="61" idx="2"/>
            <a:endCxn id="40" idx="0"/>
          </p:cNvCxnSpPr>
          <p:nvPr/>
        </p:nvCxnSpPr>
        <p:spPr bwMode="auto">
          <a:xfrm>
            <a:off x="850769" y="3800123"/>
            <a:ext cx="0" cy="1139946"/>
          </a:xfrm>
          <a:prstGeom prst="straightConnector1">
            <a:avLst/>
          </a:prstGeom>
          <a:solidFill>
            <a:srgbClr val="C0C0C0">
              <a:alpha val="0"/>
            </a:srgbClr>
          </a:solidFill>
          <a:ln w="28575" cap="flat" cmpd="sng" algn="ctr">
            <a:solidFill>
              <a:srgbClr val="00B0F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964870EA-EA96-4C7B-9A35-0C4FC7B2CC11}"/>
                  </a:ext>
                </a:extLst>
              </p:cNvPr>
              <p:cNvSpPr/>
              <p:nvPr/>
            </p:nvSpPr>
            <p:spPr>
              <a:xfrm>
                <a:off x="2680624" y="5239538"/>
                <a:ext cx="474810" cy="400110"/>
              </a:xfrm>
              <a:prstGeom prst="rect">
                <a:avLst/>
              </a:prstGeom>
            </p:spPr>
            <p:txBody>
              <a:bodyPr wrap="none">
                <a:spAutoFit/>
              </a:bodyPr>
              <a:lstStyle/>
              <a:p>
                <a:pPr algn="ctr" eaLnBrk="1" hangingPunct="1"/>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Arial Unicode MS" pitchFamily="50" charset="-127"/>
                          <a:cs typeface="Arial Unicode MS" pitchFamily="50" charset="-127"/>
                        </a:rPr>
                        <m:t>⋯</m:t>
                      </m:r>
                    </m:oMath>
                  </m:oMathPara>
                </a14:m>
                <a:endParaRPr lang="en-US" altLang="zh-CN" sz="2000" b="1" dirty="0">
                  <a:latin typeface="Arial" charset="0"/>
                  <a:ea typeface="Arial Unicode MS" pitchFamily="50" charset="-127"/>
                  <a:cs typeface="Arial Unicode MS" pitchFamily="50" charset="-127"/>
                </a:endParaRPr>
              </a:p>
            </p:txBody>
          </p:sp>
        </mc:Choice>
        <mc:Fallback xmlns="">
          <p:sp>
            <p:nvSpPr>
              <p:cNvPr id="59" name="矩形 58">
                <a:extLst>
                  <a:ext uri="{FF2B5EF4-FFF2-40B4-BE49-F238E27FC236}">
                    <a16:creationId xmlns:a16="http://schemas.microsoft.com/office/drawing/2014/main" id="{964870EA-EA96-4C7B-9A35-0C4FC7B2CC11}"/>
                  </a:ext>
                </a:extLst>
              </p:cNvPr>
              <p:cNvSpPr>
                <a:spLocks noRot="1" noChangeAspect="1" noMove="1" noResize="1" noEditPoints="1" noAdjustHandles="1" noChangeArrowheads="1" noChangeShapeType="1" noTextEdit="1"/>
              </p:cNvSpPr>
              <p:nvPr/>
            </p:nvSpPr>
            <p:spPr>
              <a:xfrm>
                <a:off x="2680624" y="5239538"/>
                <a:ext cx="474810" cy="40011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0289FB94-2F6C-4B96-BCCA-BE8AD5098C52}"/>
                  </a:ext>
                </a:extLst>
              </p:cNvPr>
              <p:cNvSpPr/>
              <p:nvPr/>
            </p:nvSpPr>
            <p:spPr>
              <a:xfrm>
                <a:off x="5670595" y="5239538"/>
                <a:ext cx="474810" cy="400110"/>
              </a:xfrm>
              <a:prstGeom prst="rect">
                <a:avLst/>
              </a:prstGeom>
            </p:spPr>
            <p:txBody>
              <a:bodyPr wrap="none">
                <a:spAutoFit/>
              </a:bodyPr>
              <a:lstStyle/>
              <a:p>
                <a:pPr algn="ctr" eaLnBrk="1" hangingPunct="1"/>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Arial Unicode MS" pitchFamily="50" charset="-127"/>
                          <a:cs typeface="Arial Unicode MS" pitchFamily="50" charset="-127"/>
                        </a:rPr>
                        <m:t>⋯</m:t>
                      </m:r>
                    </m:oMath>
                  </m:oMathPara>
                </a14:m>
                <a:endParaRPr lang="en-US" altLang="zh-CN" sz="2000" b="1" dirty="0">
                  <a:latin typeface="Arial" charset="0"/>
                  <a:ea typeface="Arial Unicode MS" pitchFamily="50" charset="-127"/>
                  <a:cs typeface="Arial Unicode MS" pitchFamily="50" charset="-127"/>
                </a:endParaRPr>
              </a:p>
            </p:txBody>
          </p:sp>
        </mc:Choice>
        <mc:Fallback xmlns="">
          <p:sp>
            <p:nvSpPr>
              <p:cNvPr id="60" name="矩形 59">
                <a:extLst>
                  <a:ext uri="{FF2B5EF4-FFF2-40B4-BE49-F238E27FC236}">
                    <a16:creationId xmlns:a16="http://schemas.microsoft.com/office/drawing/2014/main" id="{0289FB94-2F6C-4B96-BCCA-BE8AD5098C52}"/>
                  </a:ext>
                </a:extLst>
              </p:cNvPr>
              <p:cNvSpPr>
                <a:spLocks noRot="1" noChangeAspect="1" noMove="1" noResize="1" noEditPoints="1" noAdjustHandles="1" noChangeArrowheads="1" noChangeShapeType="1" noTextEdit="1"/>
              </p:cNvSpPr>
              <p:nvPr/>
            </p:nvSpPr>
            <p:spPr>
              <a:xfrm>
                <a:off x="5670595" y="5239538"/>
                <a:ext cx="474810" cy="40011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折角 60">
                <a:extLst>
                  <a:ext uri="{FF2B5EF4-FFF2-40B4-BE49-F238E27FC236}">
                    <a16:creationId xmlns:a16="http://schemas.microsoft.com/office/drawing/2014/main" id="{1275EE5F-10D3-440C-BFAB-EC2287AE0B66}"/>
                  </a:ext>
                </a:extLst>
              </p:cNvPr>
              <p:cNvSpPr/>
              <p:nvPr/>
            </p:nvSpPr>
            <p:spPr bwMode="auto">
              <a:xfrm>
                <a:off x="526733" y="3368075"/>
                <a:ext cx="648072" cy="432048"/>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p>
                        <m:sSupPr>
                          <m:ctrlP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pPr>
                        <m:e>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𝑴</m:t>
                          </m:r>
                        </m:e>
                        <m:sup>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𝒕</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up>
                      </m:sSup>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61" name="矩形: 折角 60">
                <a:extLst>
                  <a:ext uri="{FF2B5EF4-FFF2-40B4-BE49-F238E27FC236}">
                    <a16:creationId xmlns:a16="http://schemas.microsoft.com/office/drawing/2014/main" id="{1275EE5F-10D3-440C-BFAB-EC2287AE0B66}"/>
                  </a:ext>
                </a:extLst>
              </p:cNvPr>
              <p:cNvSpPr>
                <a:spLocks noRot="1" noChangeAspect="1" noMove="1" noResize="1" noEditPoints="1" noAdjustHandles="1" noChangeArrowheads="1" noChangeShapeType="1" noTextEdit="1"/>
              </p:cNvSpPr>
              <p:nvPr/>
            </p:nvSpPr>
            <p:spPr bwMode="auto">
              <a:xfrm>
                <a:off x="526733" y="3368075"/>
                <a:ext cx="648072" cy="432048"/>
              </a:xfrm>
              <a:prstGeom prst="foldedCorner">
                <a:avLst/>
              </a:prstGeom>
              <a:blipFill>
                <a:blip r:embed="rId16"/>
                <a:stretch>
                  <a:fillRect/>
                </a:stretch>
              </a:blipFill>
              <a:ln>
                <a:headEnd type="none" w="med" len="med"/>
                <a:tailEnd type="none" w="med" len="med"/>
              </a:ln>
            </p:spPr>
            <p:txBody>
              <a:bodyPr/>
              <a:lstStyle/>
              <a:p>
                <a:r>
                  <a:rPr lang="zh-CN" altLang="en-US">
                    <a:noFill/>
                  </a:rPr>
                  <a:t> </a:t>
                </a:r>
              </a:p>
            </p:txBody>
          </p:sp>
        </mc:Fallback>
      </mc:AlternateContent>
      <p:cxnSp>
        <p:nvCxnSpPr>
          <p:cNvPr id="71" name="连接符: 肘形 70">
            <a:extLst>
              <a:ext uri="{FF2B5EF4-FFF2-40B4-BE49-F238E27FC236}">
                <a16:creationId xmlns:a16="http://schemas.microsoft.com/office/drawing/2014/main" id="{08641920-3F6B-4EC3-8595-4B1E76FC2EC0}"/>
              </a:ext>
            </a:extLst>
          </p:cNvPr>
          <p:cNvCxnSpPr>
            <a:stCxn id="61" idx="2"/>
            <a:endCxn id="19" idx="0"/>
          </p:cNvCxnSpPr>
          <p:nvPr/>
        </p:nvCxnSpPr>
        <p:spPr bwMode="auto">
          <a:xfrm rot="16200000" flipH="1">
            <a:off x="1747093" y="2903799"/>
            <a:ext cx="1139946" cy="2932594"/>
          </a:xfrm>
          <a:prstGeom prst="bentConnector3">
            <a:avLst>
              <a:gd name="adj1" fmla="val 50000"/>
            </a:avLst>
          </a:prstGeom>
          <a:solidFill>
            <a:srgbClr val="C0C0C0">
              <a:alpha val="0"/>
            </a:srgbClr>
          </a:solidFill>
          <a:ln w="28575" cap="flat" cmpd="sng" algn="ctr">
            <a:solidFill>
              <a:srgbClr val="00B0F0"/>
            </a:solidFill>
            <a:prstDash val="solid"/>
            <a:round/>
            <a:headEnd type="none" w="med" len="med"/>
            <a:tailEnd type="triangle"/>
          </a:ln>
          <a:effectLst/>
        </p:spPr>
      </p:cxnSp>
      <p:cxnSp>
        <p:nvCxnSpPr>
          <p:cNvPr id="72" name="连接符: 肘形 71">
            <a:extLst>
              <a:ext uri="{FF2B5EF4-FFF2-40B4-BE49-F238E27FC236}">
                <a16:creationId xmlns:a16="http://schemas.microsoft.com/office/drawing/2014/main" id="{863DD16C-30B3-45BE-857C-61DDAFA83987}"/>
              </a:ext>
            </a:extLst>
          </p:cNvPr>
          <p:cNvCxnSpPr>
            <a:cxnSpLocks/>
            <a:stCxn id="61" idx="2"/>
            <a:endCxn id="48" idx="0"/>
          </p:cNvCxnSpPr>
          <p:nvPr/>
        </p:nvCxnSpPr>
        <p:spPr bwMode="auto">
          <a:xfrm rot="16200000" flipH="1">
            <a:off x="3275531" y="1375361"/>
            <a:ext cx="1139946" cy="5989470"/>
          </a:xfrm>
          <a:prstGeom prst="bentConnector3">
            <a:avLst>
              <a:gd name="adj1" fmla="val 50000"/>
            </a:avLst>
          </a:prstGeom>
          <a:solidFill>
            <a:srgbClr val="C0C0C0">
              <a:alpha val="0"/>
            </a:srgbClr>
          </a:solidFill>
          <a:ln w="28575" cap="flat" cmpd="sng" algn="ctr">
            <a:solidFill>
              <a:srgbClr val="00B0F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7041900B-9DCF-42F3-8FDE-61961DB85A18}"/>
                  </a:ext>
                </a:extLst>
              </p:cNvPr>
              <p:cNvSpPr/>
              <p:nvPr/>
            </p:nvSpPr>
            <p:spPr bwMode="auto">
              <a:xfrm>
                <a:off x="3616163" y="3368076"/>
                <a:ext cx="1584174" cy="432047"/>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𝑨𝒈𝒈𝒓𝒆𝒈𝒂𝒕𝒐𝒓</m:t>
                      </m:r>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81" name="矩形 80">
                <a:extLst>
                  <a:ext uri="{FF2B5EF4-FFF2-40B4-BE49-F238E27FC236}">
                    <a16:creationId xmlns:a16="http://schemas.microsoft.com/office/drawing/2014/main" id="{7041900B-9DCF-42F3-8FDE-61961DB85A18}"/>
                  </a:ext>
                </a:extLst>
              </p:cNvPr>
              <p:cNvSpPr>
                <a:spLocks noRot="1" noChangeAspect="1" noMove="1" noResize="1" noEditPoints="1" noAdjustHandles="1" noChangeArrowheads="1" noChangeShapeType="1" noTextEdit="1"/>
              </p:cNvSpPr>
              <p:nvPr/>
            </p:nvSpPr>
            <p:spPr bwMode="auto">
              <a:xfrm>
                <a:off x="3616163" y="3368076"/>
                <a:ext cx="1584174" cy="432047"/>
              </a:xfrm>
              <a:prstGeom prst="rect">
                <a:avLst/>
              </a:prstGeom>
              <a:blipFill>
                <a:blip r:embed="rId17"/>
                <a:stretch>
                  <a:fillRect/>
                </a:stretch>
              </a:blipFill>
              <a:ln>
                <a:headEnd type="none" w="med" len="med"/>
                <a:tailEnd type="none" w="med" len="med"/>
              </a:ln>
            </p:spPr>
            <p:txBody>
              <a:bodyPr/>
              <a:lstStyle/>
              <a:p>
                <a:r>
                  <a:rPr lang="zh-CN" altLang="en-US">
                    <a:noFill/>
                  </a:rPr>
                  <a:t> </a:t>
                </a:r>
              </a:p>
            </p:txBody>
          </p:sp>
        </mc:Fallback>
      </mc:AlternateContent>
      <p:cxnSp>
        <p:nvCxnSpPr>
          <p:cNvPr id="86" name="连接符: 肘形 85">
            <a:extLst>
              <a:ext uri="{FF2B5EF4-FFF2-40B4-BE49-F238E27FC236}">
                <a16:creationId xmlns:a16="http://schemas.microsoft.com/office/drawing/2014/main" id="{CC51F9A0-BBC0-4CAC-9CC1-363DE9CCD8F3}"/>
              </a:ext>
            </a:extLst>
          </p:cNvPr>
          <p:cNvCxnSpPr>
            <a:cxnSpLocks/>
            <a:stCxn id="38" idx="0"/>
            <a:endCxn id="81" idx="2"/>
          </p:cNvCxnSpPr>
          <p:nvPr/>
        </p:nvCxnSpPr>
        <p:spPr bwMode="auto">
          <a:xfrm rot="5400000" flipH="1" flipV="1">
            <a:off x="2496269" y="3280116"/>
            <a:ext cx="1391974" cy="2431988"/>
          </a:xfrm>
          <a:prstGeom prst="bentConnector3">
            <a:avLst/>
          </a:prstGeom>
          <a:ln w="28575">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7" name="连接符: 肘形 86">
            <a:extLst>
              <a:ext uri="{FF2B5EF4-FFF2-40B4-BE49-F238E27FC236}">
                <a16:creationId xmlns:a16="http://schemas.microsoft.com/office/drawing/2014/main" id="{3F148C72-B68F-4B61-A57B-621B82F9F76E}"/>
              </a:ext>
            </a:extLst>
          </p:cNvPr>
          <p:cNvCxnSpPr>
            <a:cxnSpLocks/>
            <a:stCxn id="20" idx="0"/>
            <a:endCxn id="81" idx="2"/>
          </p:cNvCxnSpPr>
          <p:nvPr/>
        </p:nvCxnSpPr>
        <p:spPr bwMode="auto">
          <a:xfrm rot="16200000" flipV="1">
            <a:off x="3962566" y="4245807"/>
            <a:ext cx="1391974" cy="500606"/>
          </a:xfrm>
          <a:prstGeom prst="bentConnector3">
            <a:avLst/>
          </a:prstGeom>
          <a:ln w="28575">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9" name="连接符: 肘形 88">
            <a:extLst>
              <a:ext uri="{FF2B5EF4-FFF2-40B4-BE49-F238E27FC236}">
                <a16:creationId xmlns:a16="http://schemas.microsoft.com/office/drawing/2014/main" id="{1475F42B-AA53-413E-B71F-0CFA9587ACB3}"/>
              </a:ext>
            </a:extLst>
          </p:cNvPr>
          <p:cNvCxnSpPr>
            <a:cxnSpLocks/>
            <a:stCxn id="46" idx="0"/>
            <a:endCxn id="81" idx="2"/>
          </p:cNvCxnSpPr>
          <p:nvPr/>
        </p:nvCxnSpPr>
        <p:spPr bwMode="auto">
          <a:xfrm rot="16200000" flipV="1">
            <a:off x="5491004" y="2717369"/>
            <a:ext cx="1391974" cy="3557482"/>
          </a:xfrm>
          <a:prstGeom prst="bentConnector3">
            <a:avLst>
              <a:gd name="adj1" fmla="val 50000"/>
            </a:avLst>
          </a:prstGeom>
          <a:ln w="28575">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96" name="直接箭头连接符 95">
            <a:extLst>
              <a:ext uri="{FF2B5EF4-FFF2-40B4-BE49-F238E27FC236}">
                <a16:creationId xmlns:a16="http://schemas.microsoft.com/office/drawing/2014/main" id="{45820868-62A2-43F7-88DC-4338B582641E}"/>
              </a:ext>
            </a:extLst>
          </p:cNvPr>
          <p:cNvCxnSpPr>
            <a:cxnSpLocks/>
            <a:stCxn id="61" idx="3"/>
            <a:endCxn id="81" idx="1"/>
          </p:cNvCxnSpPr>
          <p:nvPr/>
        </p:nvCxnSpPr>
        <p:spPr bwMode="auto">
          <a:xfrm>
            <a:off x="1174805" y="3584099"/>
            <a:ext cx="2441358" cy="1"/>
          </a:xfrm>
          <a:prstGeom prst="straightConnector1">
            <a:avLst/>
          </a:prstGeom>
          <a:ln w="28575">
            <a:headEnd type="none" w="med" len="med"/>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06" name="矩形: 折角 105">
                <a:extLst>
                  <a:ext uri="{FF2B5EF4-FFF2-40B4-BE49-F238E27FC236}">
                    <a16:creationId xmlns:a16="http://schemas.microsoft.com/office/drawing/2014/main" id="{1E6CB03F-5092-41E3-80B2-974EA4294C7E}"/>
                  </a:ext>
                </a:extLst>
              </p:cNvPr>
              <p:cNvSpPr/>
              <p:nvPr/>
            </p:nvSpPr>
            <p:spPr bwMode="auto">
              <a:xfrm>
                <a:off x="7641695" y="3368075"/>
                <a:ext cx="648072" cy="432048"/>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p>
                        <m:sSupPr>
                          <m:ctrlP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pPr>
                        <m:e>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𝑴</m:t>
                          </m:r>
                        </m:e>
                        <m:sup>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𝒕</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𝟏</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up>
                      </m:sSup>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106" name="矩形: 折角 105">
                <a:extLst>
                  <a:ext uri="{FF2B5EF4-FFF2-40B4-BE49-F238E27FC236}">
                    <a16:creationId xmlns:a16="http://schemas.microsoft.com/office/drawing/2014/main" id="{1E6CB03F-5092-41E3-80B2-974EA4294C7E}"/>
                  </a:ext>
                </a:extLst>
              </p:cNvPr>
              <p:cNvSpPr>
                <a:spLocks noRot="1" noChangeAspect="1" noMove="1" noResize="1" noEditPoints="1" noAdjustHandles="1" noChangeArrowheads="1" noChangeShapeType="1" noTextEdit="1"/>
              </p:cNvSpPr>
              <p:nvPr/>
            </p:nvSpPr>
            <p:spPr bwMode="auto">
              <a:xfrm>
                <a:off x="7641695" y="3368075"/>
                <a:ext cx="648072" cy="432048"/>
              </a:xfrm>
              <a:prstGeom prst="foldedCorner">
                <a:avLst/>
              </a:prstGeom>
              <a:blipFill>
                <a:blip r:embed="rId18"/>
                <a:stretch>
                  <a:fillRect/>
                </a:stretch>
              </a:blipFill>
              <a:ln>
                <a:headEnd type="none" w="med" len="med"/>
                <a:tailEnd type="none" w="med" len="med"/>
              </a:ln>
            </p:spPr>
            <p:txBody>
              <a:bodyPr/>
              <a:lstStyle/>
              <a:p>
                <a:r>
                  <a:rPr lang="zh-CN" altLang="en-US">
                    <a:noFill/>
                  </a:rPr>
                  <a:t> </a:t>
                </a:r>
              </a:p>
            </p:txBody>
          </p:sp>
        </mc:Fallback>
      </mc:AlternateContent>
      <p:cxnSp>
        <p:nvCxnSpPr>
          <p:cNvPr id="107" name="直接箭头连接符 106">
            <a:extLst>
              <a:ext uri="{FF2B5EF4-FFF2-40B4-BE49-F238E27FC236}">
                <a16:creationId xmlns:a16="http://schemas.microsoft.com/office/drawing/2014/main" id="{04D3BD21-5038-43E7-BF42-1C4070F8706D}"/>
              </a:ext>
            </a:extLst>
          </p:cNvPr>
          <p:cNvCxnSpPr>
            <a:cxnSpLocks/>
            <a:stCxn id="81" idx="3"/>
            <a:endCxn id="106" idx="1"/>
          </p:cNvCxnSpPr>
          <p:nvPr/>
        </p:nvCxnSpPr>
        <p:spPr bwMode="auto">
          <a:xfrm flipV="1">
            <a:off x="5200337" y="3584099"/>
            <a:ext cx="2441358" cy="1"/>
          </a:xfrm>
          <a:prstGeom prst="straightConnector1">
            <a:avLst/>
          </a:prstGeom>
          <a:ln w="28575">
            <a:headEnd type="none" w="med" len="med"/>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10" name="矩形 109">
                <a:extLst>
                  <a:ext uri="{FF2B5EF4-FFF2-40B4-BE49-F238E27FC236}">
                    <a16:creationId xmlns:a16="http://schemas.microsoft.com/office/drawing/2014/main" id="{48821796-BA10-4750-9547-68219A89E9CA}"/>
                  </a:ext>
                </a:extLst>
              </p:cNvPr>
              <p:cNvSpPr/>
              <p:nvPr/>
            </p:nvSpPr>
            <p:spPr>
              <a:xfrm>
                <a:off x="210880" y="2884879"/>
                <a:ext cx="747559" cy="307777"/>
              </a:xfrm>
              <a:prstGeom prst="rect">
                <a:avLst/>
              </a:prstGeom>
            </p:spPr>
            <p:txBody>
              <a:bodyPr>
                <a:noAutofit/>
              </a:bodyPr>
              <a:lstStyle/>
              <a:p>
                <a:pPr algn="ctr" eaLnBrk="1" hangingPunct="1"/>
                <a14:m>
                  <m:oMathPara xmlns:m="http://schemas.openxmlformats.org/officeDocument/2006/math">
                    <m:oMathParaPr>
                      <m:jc m:val="right"/>
                    </m:oMathParaPr>
                    <m:oMath xmlns:m="http://schemas.openxmlformats.org/officeDocument/2006/math">
                      <m:r>
                        <a:rPr lang="en-US" altLang="zh-CN" b="1" i="1" smtClean="0">
                          <a:latin typeface="Cambria Math" panose="02040503050406030204" pitchFamily="18" charset="0"/>
                          <a:ea typeface="Arial Unicode MS" pitchFamily="50" charset="-127"/>
                          <a:cs typeface="Arial Unicode MS" pitchFamily="50" charset="-127"/>
                        </a:rPr>
                        <m:t>𝑺𝒆𝒓𝒗𝒆𝒓</m:t>
                      </m:r>
                    </m:oMath>
                  </m:oMathPara>
                </a14:m>
                <a:endParaRPr lang="zh-CN" altLang="en-US" dirty="0">
                  <a:latin typeface="Arial" charset="0"/>
                  <a:ea typeface="Arial Unicode MS" pitchFamily="50" charset="-127"/>
                  <a:cs typeface="Arial Unicode MS" pitchFamily="50" charset="-127"/>
                </a:endParaRPr>
              </a:p>
            </p:txBody>
          </p:sp>
        </mc:Choice>
        <mc:Fallback xmlns="">
          <p:sp>
            <p:nvSpPr>
              <p:cNvPr id="110" name="矩形 109">
                <a:extLst>
                  <a:ext uri="{FF2B5EF4-FFF2-40B4-BE49-F238E27FC236}">
                    <a16:creationId xmlns:a16="http://schemas.microsoft.com/office/drawing/2014/main" id="{48821796-BA10-4750-9547-68219A89E9CA}"/>
                  </a:ext>
                </a:extLst>
              </p:cNvPr>
              <p:cNvSpPr>
                <a:spLocks noRot="1" noChangeAspect="1" noMove="1" noResize="1" noEditPoints="1" noAdjustHandles="1" noChangeArrowheads="1" noChangeShapeType="1" noTextEdit="1"/>
              </p:cNvSpPr>
              <p:nvPr/>
            </p:nvSpPr>
            <p:spPr>
              <a:xfrm>
                <a:off x="210880" y="2884879"/>
                <a:ext cx="747559" cy="307777"/>
              </a:xfrm>
              <a:prstGeom prst="rect">
                <a:avLst/>
              </a:prstGeom>
              <a:blipFill>
                <a:blip r:embed="rId19"/>
                <a:stretch>
                  <a:fillRect/>
                </a:stretch>
              </a:blipFill>
            </p:spPr>
            <p:txBody>
              <a:bodyPr/>
              <a:lstStyle/>
              <a:p>
                <a:r>
                  <a:rPr lang="zh-CN" altLang="en-US">
                    <a:noFill/>
                  </a:rPr>
                  <a:t> </a:t>
                </a:r>
              </a:p>
            </p:txBody>
          </p:sp>
        </mc:Fallback>
      </mc:AlternateContent>
      <p:sp>
        <p:nvSpPr>
          <p:cNvPr id="111" name="矩形 110">
            <a:extLst>
              <a:ext uri="{FF2B5EF4-FFF2-40B4-BE49-F238E27FC236}">
                <a16:creationId xmlns:a16="http://schemas.microsoft.com/office/drawing/2014/main" id="{789B0A14-35D0-4B4B-9D5E-C60E942970B8}"/>
              </a:ext>
            </a:extLst>
          </p:cNvPr>
          <p:cNvSpPr/>
          <p:nvPr/>
        </p:nvSpPr>
        <p:spPr bwMode="auto">
          <a:xfrm>
            <a:off x="2469105" y="1622425"/>
            <a:ext cx="3878291" cy="1167800"/>
          </a:xfrm>
          <a:prstGeom prst="rect">
            <a:avLst/>
          </a:prstGeom>
          <a:solidFill>
            <a:srgbClr val="C0C0C0">
              <a:alpha val="0"/>
            </a:srgbClr>
          </a:solidFill>
          <a:ln w="9525" cap="flat" cmpd="sng" algn="ctr">
            <a:solidFill>
              <a:schemeClr val="tx1"/>
            </a:solidFill>
            <a:prstDash val="lg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p:cxnSp>
        <p:nvCxnSpPr>
          <p:cNvPr id="113" name="直接箭头连接符 112">
            <a:extLst>
              <a:ext uri="{FF2B5EF4-FFF2-40B4-BE49-F238E27FC236}">
                <a16:creationId xmlns:a16="http://schemas.microsoft.com/office/drawing/2014/main" id="{F25A0941-B0D9-4555-94B0-716E4F3E8EA3}"/>
              </a:ext>
            </a:extLst>
          </p:cNvPr>
          <p:cNvCxnSpPr>
            <a:cxnSpLocks/>
            <a:endCxn id="81" idx="0"/>
          </p:cNvCxnSpPr>
          <p:nvPr/>
        </p:nvCxnSpPr>
        <p:spPr bwMode="auto">
          <a:xfrm>
            <a:off x="4408250" y="2790225"/>
            <a:ext cx="0" cy="577851"/>
          </a:xfrm>
          <a:prstGeom prst="straightConnector1">
            <a:avLst/>
          </a:prstGeom>
          <a:solidFill>
            <a:srgbClr val="C0C0C0">
              <a:alpha val="0"/>
            </a:srgbClr>
          </a:solidFill>
          <a:ln w="9525" cap="flat" cmpd="sng" algn="ctr">
            <a:solidFill>
              <a:schemeClr val="tx1"/>
            </a:solidFill>
            <a:prstDash val="lgDash"/>
            <a:round/>
            <a:headEnd type="none" w="med" len="med"/>
            <a:tailEnd type="none" w="med" len="med"/>
          </a:ln>
          <a:effectLst/>
        </p:spPr>
      </p:cxnSp>
      <mc:AlternateContent xmlns:mc="http://schemas.openxmlformats.org/markup-compatibility/2006" xmlns:a14="http://schemas.microsoft.com/office/drawing/2010/main">
        <mc:Choice Requires="a14">
          <p:sp>
            <p:nvSpPr>
              <p:cNvPr id="119" name="矩形 118">
                <a:extLst>
                  <a:ext uri="{FF2B5EF4-FFF2-40B4-BE49-F238E27FC236}">
                    <a16:creationId xmlns:a16="http://schemas.microsoft.com/office/drawing/2014/main" id="{06FE291C-8DF1-4FA9-86E0-81ECC689F42E}"/>
                  </a:ext>
                </a:extLst>
              </p:cNvPr>
              <p:cNvSpPr/>
              <p:nvPr/>
            </p:nvSpPr>
            <p:spPr>
              <a:xfrm>
                <a:off x="2410454" y="1652520"/>
                <a:ext cx="2118683" cy="1107611"/>
              </a:xfrm>
              <a:prstGeom prst="rect">
                <a:avLst/>
              </a:prstGeom>
            </p:spPr>
            <p:txBody>
              <a:bodyPr wrap="square">
                <a:spAutoFit/>
              </a:bodyPr>
              <a:lstStyle/>
              <a:p>
                <a:pPr algn="ctr" eaLnBrk="1" hangingPunct="1"/>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ea typeface="Arial Unicode MS" pitchFamily="50" charset="-127"/>
                              <a:cs typeface="Arial Unicode MS" pitchFamily="50" charset="-127"/>
                            </a:rPr>
                          </m:ctrlPr>
                        </m:sSubSupPr>
                        <m:e>
                          <m:r>
                            <m:rPr>
                              <m:sty m:val="p"/>
                            </m:rPr>
                            <a:rPr lang="en-US" altLang="zh-CN" b="0">
                              <a:latin typeface="Cambria Math" panose="02040503050406030204" pitchFamily="18" charset="0"/>
                              <a:ea typeface="Arial Unicode MS" pitchFamily="50" charset="-127"/>
                              <a:cs typeface="Arial Unicode MS" pitchFamily="50" charset="-127"/>
                            </a:rPr>
                            <m:t>Δ</m:t>
                          </m:r>
                        </m:e>
                        <m:sub>
                          <m:r>
                            <a:rPr lang="en-US" altLang="zh-CN" b="0">
                              <a:latin typeface="Cambria Math" panose="02040503050406030204" pitchFamily="18" charset="0"/>
                              <a:ea typeface="Arial Unicode MS" pitchFamily="50" charset="-127"/>
                              <a:cs typeface="Arial Unicode MS" pitchFamily="50" charset="-127"/>
                            </a:rPr>
                            <m:t>1</m:t>
                          </m:r>
                        </m:sub>
                        <m:sup>
                          <m:r>
                            <a:rPr lang="en-US" altLang="zh-CN" b="0" i="1" smtClean="0">
                              <a:latin typeface="Cambria Math" panose="02040503050406030204" pitchFamily="18" charset="0"/>
                              <a:ea typeface="Arial Unicode MS" pitchFamily="50" charset="-127"/>
                              <a:cs typeface="Arial Unicode MS" pitchFamily="50" charset="-127"/>
                            </a:rPr>
                            <m:t>(</m:t>
                          </m:r>
                          <m:r>
                            <a:rPr lang="en-US" altLang="zh-CN" b="0" i="1">
                              <a:latin typeface="Cambria Math" panose="02040503050406030204" pitchFamily="18" charset="0"/>
                              <a:ea typeface="Arial Unicode MS" pitchFamily="50" charset="-127"/>
                              <a:cs typeface="Arial Unicode MS" pitchFamily="50" charset="-127"/>
                            </a:rPr>
                            <m:t>𝑡</m:t>
                          </m:r>
                          <m:r>
                            <a:rPr lang="en-US" altLang="zh-CN" b="0" i="1" smtClean="0">
                              <a:latin typeface="Cambria Math" panose="02040503050406030204" pitchFamily="18" charset="0"/>
                              <a:ea typeface="Arial Unicode MS" pitchFamily="50" charset="-127"/>
                              <a:cs typeface="Arial Unicode MS" pitchFamily="50" charset="-127"/>
                            </a:rPr>
                            <m:t>)</m:t>
                          </m:r>
                        </m:sup>
                      </m:sSubSup>
                      <m:r>
                        <a:rPr lang="en-US" altLang="zh-CN" b="0" i="1">
                          <a:latin typeface="Cambria Math" panose="02040503050406030204" pitchFamily="18" charset="0"/>
                          <a:ea typeface="Arial Unicode MS" pitchFamily="50" charset="-127"/>
                          <a:cs typeface="Arial Unicode MS" pitchFamily="50" charset="-127"/>
                        </a:rPr>
                        <m:t>=</m:t>
                      </m:r>
                      <m:sSubSup>
                        <m:sSubSupPr>
                          <m:ctrlPr>
                            <a:rPr lang="en-US" altLang="zh-CN" b="0" i="1">
                              <a:latin typeface="Cambria Math" panose="02040503050406030204" pitchFamily="18" charset="0"/>
                              <a:ea typeface="Arial Unicode MS" pitchFamily="50" charset="-127"/>
                              <a:cs typeface="Arial Unicode MS" pitchFamily="50" charset="-127"/>
                            </a:rPr>
                          </m:ctrlPr>
                        </m:sSubSupPr>
                        <m:e>
                          <m:r>
                            <a:rPr lang="en-US" altLang="zh-CN" b="0" i="1">
                              <a:latin typeface="Cambria Math" panose="02040503050406030204" pitchFamily="18" charset="0"/>
                              <a:ea typeface="Arial Unicode MS" pitchFamily="50" charset="-127"/>
                              <a:cs typeface="Arial Unicode MS" pitchFamily="50" charset="-127"/>
                            </a:rPr>
                            <m:t>𝑀</m:t>
                          </m:r>
                        </m:e>
                        <m:sub>
                          <m:r>
                            <a:rPr lang="en-US" altLang="zh-CN" b="0" i="1">
                              <a:latin typeface="Cambria Math" panose="02040503050406030204" pitchFamily="18" charset="0"/>
                              <a:ea typeface="Arial Unicode MS" pitchFamily="50" charset="-127"/>
                              <a:cs typeface="Arial Unicode MS" pitchFamily="50" charset="-127"/>
                            </a:rPr>
                            <m:t>1</m:t>
                          </m:r>
                        </m:sub>
                        <m:sup>
                          <m:r>
                            <a:rPr lang="en-US" altLang="zh-CN" b="0" i="1">
                              <a:latin typeface="Cambria Math" panose="02040503050406030204" pitchFamily="18" charset="0"/>
                              <a:ea typeface="Arial Unicode MS" pitchFamily="50" charset="-127"/>
                              <a:cs typeface="Arial Unicode MS" pitchFamily="50" charset="-127"/>
                            </a:rPr>
                            <m:t>(</m:t>
                          </m:r>
                          <m:r>
                            <a:rPr lang="en-US" altLang="zh-CN" b="0" i="1">
                              <a:latin typeface="Cambria Math" panose="02040503050406030204" pitchFamily="18" charset="0"/>
                              <a:ea typeface="Arial Unicode MS" pitchFamily="50" charset="-127"/>
                              <a:cs typeface="Arial Unicode MS" pitchFamily="50" charset="-127"/>
                            </a:rPr>
                            <m:t>𝑡</m:t>
                          </m:r>
                          <m:r>
                            <a:rPr lang="en-US" altLang="zh-CN" b="0" i="1">
                              <a:latin typeface="Cambria Math" panose="02040503050406030204" pitchFamily="18" charset="0"/>
                              <a:ea typeface="Arial Unicode MS" pitchFamily="50" charset="-127"/>
                              <a:cs typeface="Arial Unicode MS" pitchFamily="50" charset="-127"/>
                            </a:rPr>
                            <m:t>)</m:t>
                          </m:r>
                        </m:sup>
                      </m:sSubSup>
                      <m:r>
                        <a:rPr lang="en-US" altLang="zh-CN" b="0" i="1">
                          <a:latin typeface="Cambria Math" panose="02040503050406030204" pitchFamily="18" charset="0"/>
                          <a:ea typeface="Arial Unicode MS" pitchFamily="50" charset="-127"/>
                          <a:cs typeface="Arial Unicode MS" pitchFamily="50" charset="-127"/>
                        </a:rPr>
                        <m:t>−</m:t>
                      </m:r>
                      <m:sSup>
                        <m:sSupPr>
                          <m:ctrlPr>
                            <a:rPr lang="en-US" altLang="zh-CN" b="0" i="1">
                              <a:latin typeface="Cambria Math" panose="02040503050406030204" pitchFamily="18" charset="0"/>
                              <a:ea typeface="Arial Unicode MS" pitchFamily="50" charset="-127"/>
                              <a:cs typeface="Arial Unicode MS" pitchFamily="50" charset="-127"/>
                            </a:rPr>
                          </m:ctrlPr>
                        </m:sSupPr>
                        <m:e>
                          <m:r>
                            <a:rPr lang="en-US" altLang="zh-CN" b="0" i="1">
                              <a:latin typeface="Cambria Math" panose="02040503050406030204" pitchFamily="18" charset="0"/>
                              <a:ea typeface="Arial Unicode MS" pitchFamily="50" charset="-127"/>
                              <a:cs typeface="Arial Unicode MS" pitchFamily="50" charset="-127"/>
                            </a:rPr>
                            <m:t>𝑀</m:t>
                          </m:r>
                        </m:e>
                        <m:sup>
                          <m:d>
                            <m:dPr>
                              <m:ctrlPr>
                                <a:rPr lang="en-US" altLang="zh-CN" b="0" i="1">
                                  <a:latin typeface="Cambria Math" panose="02040503050406030204" pitchFamily="18" charset="0"/>
                                  <a:ea typeface="Arial Unicode MS" pitchFamily="50" charset="-127"/>
                                  <a:cs typeface="Arial Unicode MS" pitchFamily="50" charset="-127"/>
                                </a:rPr>
                              </m:ctrlPr>
                            </m:dPr>
                            <m:e>
                              <m:r>
                                <a:rPr lang="en-US" altLang="zh-CN" b="0" i="1">
                                  <a:latin typeface="Cambria Math" panose="02040503050406030204" pitchFamily="18" charset="0"/>
                                  <a:ea typeface="Arial Unicode MS" pitchFamily="50" charset="-127"/>
                                  <a:cs typeface="Arial Unicode MS" pitchFamily="50" charset="-127"/>
                                </a:rPr>
                                <m:t>𝑡</m:t>
                              </m:r>
                            </m:e>
                          </m:d>
                        </m:sup>
                      </m:sSup>
                    </m:oMath>
                  </m:oMathPara>
                </a14:m>
                <a:endParaRPr lang="en-US" altLang="zh-CN" b="0" dirty="0">
                  <a:latin typeface="Arial" charset="0"/>
                  <a:ea typeface="Arial Unicode MS" pitchFamily="50" charset="-127"/>
                  <a:cs typeface="Arial Unicode MS" pitchFamily="50" charset="-127"/>
                </a:endParaRPr>
              </a:p>
              <a:p>
                <a:pPr algn="ctr" eaLnBrk="1" hangingPunct="1"/>
                <a14:m>
                  <m:oMathPara xmlns:m="http://schemas.openxmlformats.org/officeDocument/2006/math">
                    <m:oMathParaPr>
                      <m:jc m:val="centerGroup"/>
                    </m:oMathParaPr>
                    <m:oMath xmlns:m="http://schemas.openxmlformats.org/officeDocument/2006/math">
                      <m:sSubSup>
                        <m:sSubSupPr>
                          <m:ctrlPr>
                            <a:rPr lang="en-US" altLang="zh-CN" b="0" i="1">
                              <a:latin typeface="Cambria Math" panose="02040503050406030204" pitchFamily="18" charset="0"/>
                              <a:ea typeface="Arial Unicode MS" pitchFamily="50" charset="-127"/>
                              <a:cs typeface="Arial Unicode MS" pitchFamily="50" charset="-127"/>
                            </a:rPr>
                          </m:ctrlPr>
                        </m:sSubSupPr>
                        <m:e>
                          <m:r>
                            <a:rPr lang="en-US" altLang="zh-CN" b="0" i="1">
                              <a:latin typeface="Cambria Math" panose="02040503050406030204" pitchFamily="18" charset="0"/>
                              <a:ea typeface="Arial Unicode MS" pitchFamily="50" charset="-127"/>
                              <a:cs typeface="Arial Unicode MS" pitchFamily="50" charset="-127"/>
                            </a:rPr>
                            <m:t>𝛥</m:t>
                          </m:r>
                        </m:e>
                        <m:sub>
                          <m:r>
                            <a:rPr lang="en-US" altLang="zh-CN" b="0" i="1">
                              <a:latin typeface="Cambria Math" panose="02040503050406030204" pitchFamily="18" charset="0"/>
                              <a:ea typeface="Arial Unicode MS" pitchFamily="50" charset="-127"/>
                              <a:cs typeface="Arial Unicode MS" pitchFamily="50" charset="-127"/>
                            </a:rPr>
                            <m:t>2</m:t>
                          </m:r>
                        </m:sub>
                        <m:sup>
                          <m:r>
                            <a:rPr lang="en-US" altLang="zh-CN" b="0" i="1" smtClean="0">
                              <a:latin typeface="Cambria Math" panose="02040503050406030204" pitchFamily="18" charset="0"/>
                              <a:ea typeface="Arial Unicode MS" pitchFamily="50" charset="-127"/>
                              <a:cs typeface="Arial Unicode MS" pitchFamily="50" charset="-127"/>
                            </a:rPr>
                            <m:t>(</m:t>
                          </m:r>
                          <m:r>
                            <a:rPr lang="en-US" altLang="zh-CN" b="0" i="1">
                              <a:latin typeface="Cambria Math" panose="02040503050406030204" pitchFamily="18" charset="0"/>
                              <a:ea typeface="Arial Unicode MS" pitchFamily="50" charset="-127"/>
                              <a:cs typeface="Arial Unicode MS" pitchFamily="50" charset="-127"/>
                            </a:rPr>
                            <m:t>𝑡</m:t>
                          </m:r>
                          <m:r>
                            <a:rPr lang="en-US" altLang="zh-CN" b="0" i="1" smtClean="0">
                              <a:latin typeface="Cambria Math" panose="02040503050406030204" pitchFamily="18" charset="0"/>
                              <a:ea typeface="Arial Unicode MS" pitchFamily="50" charset="-127"/>
                              <a:cs typeface="Arial Unicode MS" pitchFamily="50" charset="-127"/>
                            </a:rPr>
                            <m:t>)</m:t>
                          </m:r>
                        </m:sup>
                      </m:sSubSup>
                      <m:r>
                        <a:rPr lang="en-US" altLang="zh-CN" b="0" i="1">
                          <a:latin typeface="Cambria Math" panose="02040503050406030204" pitchFamily="18" charset="0"/>
                          <a:ea typeface="Arial Unicode MS" pitchFamily="50" charset="-127"/>
                          <a:cs typeface="Arial Unicode MS" pitchFamily="50" charset="-127"/>
                        </a:rPr>
                        <m:t>=</m:t>
                      </m:r>
                      <m:sSubSup>
                        <m:sSubSupPr>
                          <m:ctrlPr>
                            <a:rPr lang="en-US" altLang="zh-CN" b="0" i="1">
                              <a:latin typeface="Cambria Math" panose="02040503050406030204" pitchFamily="18" charset="0"/>
                              <a:ea typeface="Arial Unicode MS" pitchFamily="50" charset="-127"/>
                              <a:cs typeface="Arial Unicode MS" pitchFamily="50" charset="-127"/>
                            </a:rPr>
                          </m:ctrlPr>
                        </m:sSubSupPr>
                        <m:e>
                          <m:r>
                            <a:rPr lang="en-US" altLang="zh-CN" b="0" i="1">
                              <a:latin typeface="Cambria Math" panose="02040503050406030204" pitchFamily="18" charset="0"/>
                              <a:ea typeface="Arial Unicode MS" pitchFamily="50" charset="-127"/>
                              <a:cs typeface="Arial Unicode MS" pitchFamily="50" charset="-127"/>
                            </a:rPr>
                            <m:t>𝑀</m:t>
                          </m:r>
                        </m:e>
                        <m:sub>
                          <m:r>
                            <a:rPr lang="en-US" altLang="zh-CN" b="0" i="1">
                              <a:latin typeface="Cambria Math" panose="02040503050406030204" pitchFamily="18" charset="0"/>
                              <a:ea typeface="Arial Unicode MS" pitchFamily="50" charset="-127"/>
                              <a:cs typeface="Arial Unicode MS" pitchFamily="50" charset="-127"/>
                            </a:rPr>
                            <m:t>2</m:t>
                          </m:r>
                        </m:sub>
                        <m:sup>
                          <m:r>
                            <a:rPr lang="en-US" altLang="zh-CN" b="0" i="1">
                              <a:latin typeface="Cambria Math" panose="02040503050406030204" pitchFamily="18" charset="0"/>
                              <a:ea typeface="Arial Unicode MS" pitchFamily="50" charset="-127"/>
                              <a:cs typeface="Arial Unicode MS" pitchFamily="50" charset="-127"/>
                            </a:rPr>
                            <m:t>(</m:t>
                          </m:r>
                          <m:r>
                            <a:rPr lang="en-US" altLang="zh-CN" b="0" i="1">
                              <a:latin typeface="Cambria Math" panose="02040503050406030204" pitchFamily="18" charset="0"/>
                              <a:ea typeface="Arial Unicode MS" pitchFamily="50" charset="-127"/>
                              <a:cs typeface="Arial Unicode MS" pitchFamily="50" charset="-127"/>
                            </a:rPr>
                            <m:t>𝑡</m:t>
                          </m:r>
                          <m:r>
                            <a:rPr lang="en-US" altLang="zh-CN" b="0" i="1">
                              <a:latin typeface="Cambria Math" panose="02040503050406030204" pitchFamily="18" charset="0"/>
                              <a:ea typeface="Arial Unicode MS" pitchFamily="50" charset="-127"/>
                              <a:cs typeface="Arial Unicode MS" pitchFamily="50" charset="-127"/>
                            </a:rPr>
                            <m:t>)</m:t>
                          </m:r>
                        </m:sup>
                      </m:sSubSup>
                      <m:r>
                        <a:rPr lang="en-US" altLang="zh-CN" b="0" i="1">
                          <a:latin typeface="Cambria Math" panose="02040503050406030204" pitchFamily="18" charset="0"/>
                          <a:ea typeface="Arial Unicode MS" pitchFamily="50" charset="-127"/>
                          <a:cs typeface="Arial Unicode MS" pitchFamily="50" charset="-127"/>
                        </a:rPr>
                        <m:t>−</m:t>
                      </m:r>
                      <m:sSup>
                        <m:sSupPr>
                          <m:ctrlPr>
                            <a:rPr lang="en-US" altLang="zh-CN" b="0" i="1">
                              <a:latin typeface="Cambria Math" panose="02040503050406030204" pitchFamily="18" charset="0"/>
                              <a:ea typeface="Arial Unicode MS" pitchFamily="50" charset="-127"/>
                              <a:cs typeface="Arial Unicode MS" pitchFamily="50" charset="-127"/>
                            </a:rPr>
                          </m:ctrlPr>
                        </m:sSupPr>
                        <m:e>
                          <m:r>
                            <a:rPr lang="en-US" altLang="zh-CN" b="0" i="1">
                              <a:latin typeface="Cambria Math" panose="02040503050406030204" pitchFamily="18" charset="0"/>
                              <a:ea typeface="Arial Unicode MS" pitchFamily="50" charset="-127"/>
                              <a:cs typeface="Arial Unicode MS" pitchFamily="50" charset="-127"/>
                            </a:rPr>
                            <m:t>𝑀</m:t>
                          </m:r>
                        </m:e>
                        <m:sup>
                          <m:d>
                            <m:dPr>
                              <m:ctrlPr>
                                <a:rPr lang="en-US" altLang="zh-CN" b="0" i="1">
                                  <a:latin typeface="Cambria Math" panose="02040503050406030204" pitchFamily="18" charset="0"/>
                                  <a:ea typeface="Arial Unicode MS" pitchFamily="50" charset="-127"/>
                                  <a:cs typeface="Arial Unicode MS" pitchFamily="50" charset="-127"/>
                                </a:rPr>
                              </m:ctrlPr>
                            </m:dPr>
                            <m:e>
                              <m:r>
                                <a:rPr lang="en-US" altLang="zh-CN" b="0" i="1">
                                  <a:latin typeface="Cambria Math" panose="02040503050406030204" pitchFamily="18" charset="0"/>
                                  <a:ea typeface="Arial Unicode MS" pitchFamily="50" charset="-127"/>
                                  <a:cs typeface="Arial Unicode MS" pitchFamily="50" charset="-127"/>
                                </a:rPr>
                                <m:t>𝑡</m:t>
                              </m:r>
                            </m:e>
                          </m:d>
                        </m:sup>
                      </m:sSup>
                    </m:oMath>
                  </m:oMathPara>
                </a14:m>
                <a:endParaRPr lang="en-US" altLang="zh-CN" b="0" dirty="0">
                  <a:latin typeface="Arial" charset="0"/>
                  <a:ea typeface="Arial Unicode MS" pitchFamily="50" charset="-127"/>
                  <a:cs typeface="Arial Unicode MS" pitchFamily="50" charset="-127"/>
                </a:endParaRPr>
              </a:p>
              <a:p>
                <a:pPr algn="ctr" eaLnBrk="1" hangingPunct="1"/>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ea typeface="Arial Unicode MS" pitchFamily="50" charset="-127"/>
                          <a:cs typeface="Arial Unicode MS" pitchFamily="50" charset="-127"/>
                        </a:rPr>
                        <m:t>⋯</m:t>
                      </m:r>
                    </m:oMath>
                  </m:oMathPara>
                </a14:m>
                <a:endParaRPr lang="en-US" altLang="zh-CN" b="0" dirty="0">
                  <a:latin typeface="Arial" charset="0"/>
                  <a:ea typeface="Arial Unicode MS" pitchFamily="50" charset="-127"/>
                  <a:cs typeface="Arial Unicode MS" pitchFamily="50" charset="-127"/>
                </a:endParaRPr>
              </a:p>
              <a:p>
                <a:pPr algn="ctr" eaLnBrk="1" hangingPunct="1"/>
                <a14:m>
                  <m:oMathPara xmlns:m="http://schemas.openxmlformats.org/officeDocument/2006/math">
                    <m:oMathParaPr>
                      <m:jc m:val="centerGroup"/>
                    </m:oMathParaPr>
                    <m:oMath xmlns:m="http://schemas.openxmlformats.org/officeDocument/2006/math">
                      <m:sSubSup>
                        <m:sSubSupPr>
                          <m:ctrlPr>
                            <a:rPr lang="en-US" altLang="zh-CN" b="0" i="1">
                              <a:latin typeface="Cambria Math" panose="02040503050406030204" pitchFamily="18" charset="0"/>
                              <a:ea typeface="Arial Unicode MS" pitchFamily="50" charset="-127"/>
                              <a:cs typeface="Arial Unicode MS" pitchFamily="50" charset="-127"/>
                            </a:rPr>
                          </m:ctrlPr>
                        </m:sSubSupPr>
                        <m:e>
                          <m:r>
                            <a:rPr lang="en-US" altLang="zh-CN" b="0" i="1">
                              <a:latin typeface="Cambria Math" panose="02040503050406030204" pitchFamily="18" charset="0"/>
                              <a:ea typeface="Arial Unicode MS" pitchFamily="50" charset="-127"/>
                              <a:cs typeface="Arial Unicode MS" pitchFamily="50" charset="-127"/>
                            </a:rPr>
                            <m:t>𝛥</m:t>
                          </m:r>
                        </m:e>
                        <m:sub>
                          <m:r>
                            <a:rPr lang="en-US" altLang="zh-CN" b="0" i="1">
                              <a:latin typeface="Cambria Math" panose="02040503050406030204" pitchFamily="18" charset="0"/>
                              <a:ea typeface="Arial Unicode MS" pitchFamily="50" charset="-127"/>
                              <a:cs typeface="Arial Unicode MS" pitchFamily="50" charset="-127"/>
                            </a:rPr>
                            <m:t>𝑛</m:t>
                          </m:r>
                        </m:sub>
                        <m:sup>
                          <m:r>
                            <a:rPr lang="en-US" altLang="zh-CN" b="0" i="1" smtClean="0">
                              <a:latin typeface="Cambria Math" panose="02040503050406030204" pitchFamily="18" charset="0"/>
                              <a:ea typeface="Arial Unicode MS" pitchFamily="50" charset="-127"/>
                              <a:cs typeface="Arial Unicode MS" pitchFamily="50" charset="-127"/>
                            </a:rPr>
                            <m:t>(</m:t>
                          </m:r>
                          <m:r>
                            <a:rPr lang="en-US" altLang="zh-CN" b="0" i="1">
                              <a:latin typeface="Cambria Math" panose="02040503050406030204" pitchFamily="18" charset="0"/>
                              <a:ea typeface="Arial Unicode MS" pitchFamily="50" charset="-127"/>
                              <a:cs typeface="Arial Unicode MS" pitchFamily="50" charset="-127"/>
                            </a:rPr>
                            <m:t>𝑡</m:t>
                          </m:r>
                          <m:r>
                            <a:rPr lang="en-US" altLang="zh-CN" b="0" i="1" smtClean="0">
                              <a:latin typeface="Cambria Math" panose="02040503050406030204" pitchFamily="18" charset="0"/>
                              <a:ea typeface="Arial Unicode MS" pitchFamily="50" charset="-127"/>
                              <a:cs typeface="Arial Unicode MS" pitchFamily="50" charset="-127"/>
                            </a:rPr>
                            <m:t>)</m:t>
                          </m:r>
                        </m:sup>
                      </m:sSubSup>
                      <m:r>
                        <a:rPr lang="en-US" altLang="zh-CN" b="0" i="1">
                          <a:latin typeface="Cambria Math" panose="02040503050406030204" pitchFamily="18" charset="0"/>
                          <a:ea typeface="Arial Unicode MS" pitchFamily="50" charset="-127"/>
                          <a:cs typeface="Arial Unicode MS" pitchFamily="50" charset="-127"/>
                        </a:rPr>
                        <m:t>=</m:t>
                      </m:r>
                      <m:sSubSup>
                        <m:sSubSupPr>
                          <m:ctrlPr>
                            <a:rPr lang="en-US" altLang="zh-CN" b="0" i="1">
                              <a:latin typeface="Cambria Math" panose="02040503050406030204" pitchFamily="18" charset="0"/>
                              <a:ea typeface="Arial Unicode MS" pitchFamily="50" charset="-127"/>
                              <a:cs typeface="Arial Unicode MS" pitchFamily="50" charset="-127"/>
                            </a:rPr>
                          </m:ctrlPr>
                        </m:sSubSupPr>
                        <m:e>
                          <m:r>
                            <a:rPr lang="en-US" altLang="zh-CN" b="0" i="1">
                              <a:latin typeface="Cambria Math" panose="02040503050406030204" pitchFamily="18" charset="0"/>
                              <a:ea typeface="Arial Unicode MS" pitchFamily="50" charset="-127"/>
                              <a:cs typeface="Arial Unicode MS" pitchFamily="50" charset="-127"/>
                            </a:rPr>
                            <m:t>𝑀</m:t>
                          </m:r>
                        </m:e>
                        <m:sub>
                          <m:r>
                            <a:rPr lang="en-US" altLang="zh-CN" b="0" i="1">
                              <a:latin typeface="Cambria Math" panose="02040503050406030204" pitchFamily="18" charset="0"/>
                              <a:ea typeface="Arial Unicode MS" pitchFamily="50" charset="-127"/>
                              <a:cs typeface="Arial Unicode MS" pitchFamily="50" charset="-127"/>
                            </a:rPr>
                            <m:t>𝑛</m:t>
                          </m:r>
                        </m:sub>
                        <m:sup>
                          <m:r>
                            <a:rPr lang="en-US" altLang="zh-CN" b="0" i="1">
                              <a:latin typeface="Cambria Math" panose="02040503050406030204" pitchFamily="18" charset="0"/>
                              <a:ea typeface="Arial Unicode MS" pitchFamily="50" charset="-127"/>
                              <a:cs typeface="Arial Unicode MS" pitchFamily="50" charset="-127"/>
                            </a:rPr>
                            <m:t>(</m:t>
                          </m:r>
                          <m:r>
                            <a:rPr lang="en-US" altLang="zh-CN" b="0" i="1">
                              <a:latin typeface="Cambria Math" panose="02040503050406030204" pitchFamily="18" charset="0"/>
                              <a:ea typeface="Arial Unicode MS" pitchFamily="50" charset="-127"/>
                              <a:cs typeface="Arial Unicode MS" pitchFamily="50" charset="-127"/>
                            </a:rPr>
                            <m:t>𝑡</m:t>
                          </m:r>
                          <m:r>
                            <a:rPr lang="en-US" altLang="zh-CN" b="0" i="1">
                              <a:latin typeface="Cambria Math" panose="02040503050406030204" pitchFamily="18" charset="0"/>
                              <a:ea typeface="Arial Unicode MS" pitchFamily="50" charset="-127"/>
                              <a:cs typeface="Arial Unicode MS" pitchFamily="50" charset="-127"/>
                            </a:rPr>
                            <m:t>)</m:t>
                          </m:r>
                        </m:sup>
                      </m:sSubSup>
                      <m:r>
                        <a:rPr lang="en-US" altLang="zh-CN" b="0" i="1">
                          <a:latin typeface="Cambria Math" panose="02040503050406030204" pitchFamily="18" charset="0"/>
                          <a:ea typeface="Arial Unicode MS" pitchFamily="50" charset="-127"/>
                          <a:cs typeface="Arial Unicode MS" pitchFamily="50" charset="-127"/>
                        </a:rPr>
                        <m:t>−</m:t>
                      </m:r>
                      <m:sSup>
                        <m:sSupPr>
                          <m:ctrlPr>
                            <a:rPr lang="en-US" altLang="zh-CN" b="0" i="1">
                              <a:latin typeface="Cambria Math" panose="02040503050406030204" pitchFamily="18" charset="0"/>
                              <a:ea typeface="Arial Unicode MS" pitchFamily="50" charset="-127"/>
                              <a:cs typeface="Arial Unicode MS" pitchFamily="50" charset="-127"/>
                            </a:rPr>
                          </m:ctrlPr>
                        </m:sSupPr>
                        <m:e>
                          <m:r>
                            <a:rPr lang="en-US" altLang="zh-CN" b="0" i="1">
                              <a:latin typeface="Cambria Math" panose="02040503050406030204" pitchFamily="18" charset="0"/>
                              <a:ea typeface="Arial Unicode MS" pitchFamily="50" charset="-127"/>
                              <a:cs typeface="Arial Unicode MS" pitchFamily="50" charset="-127"/>
                            </a:rPr>
                            <m:t>𝑀</m:t>
                          </m:r>
                        </m:e>
                        <m:sup>
                          <m:d>
                            <m:dPr>
                              <m:ctrlPr>
                                <a:rPr lang="en-US" altLang="zh-CN" b="0" i="1">
                                  <a:latin typeface="Cambria Math" panose="02040503050406030204" pitchFamily="18" charset="0"/>
                                  <a:ea typeface="Arial Unicode MS" pitchFamily="50" charset="-127"/>
                                  <a:cs typeface="Arial Unicode MS" pitchFamily="50" charset="-127"/>
                                </a:rPr>
                              </m:ctrlPr>
                            </m:dPr>
                            <m:e>
                              <m:r>
                                <a:rPr lang="en-US" altLang="zh-CN" b="0" i="1">
                                  <a:latin typeface="Cambria Math" panose="02040503050406030204" pitchFamily="18" charset="0"/>
                                  <a:ea typeface="Arial Unicode MS" pitchFamily="50" charset="-127"/>
                                  <a:cs typeface="Arial Unicode MS" pitchFamily="50" charset="-127"/>
                                </a:rPr>
                                <m:t>𝑡</m:t>
                              </m:r>
                            </m:e>
                          </m:d>
                        </m:sup>
                      </m:sSup>
                    </m:oMath>
                  </m:oMathPara>
                </a14:m>
                <a:endParaRPr lang="zh-CN" altLang="en-US" dirty="0"/>
              </a:p>
            </p:txBody>
          </p:sp>
        </mc:Choice>
        <mc:Fallback xmlns="">
          <p:sp>
            <p:nvSpPr>
              <p:cNvPr id="119" name="矩形 118">
                <a:extLst>
                  <a:ext uri="{FF2B5EF4-FFF2-40B4-BE49-F238E27FC236}">
                    <a16:creationId xmlns:a16="http://schemas.microsoft.com/office/drawing/2014/main" id="{06FE291C-8DF1-4FA9-86E0-81ECC689F42E}"/>
                  </a:ext>
                </a:extLst>
              </p:cNvPr>
              <p:cNvSpPr>
                <a:spLocks noRot="1" noChangeAspect="1" noMove="1" noResize="1" noEditPoints="1" noAdjustHandles="1" noChangeArrowheads="1" noChangeShapeType="1" noTextEdit="1"/>
              </p:cNvSpPr>
              <p:nvPr/>
            </p:nvSpPr>
            <p:spPr>
              <a:xfrm>
                <a:off x="2410454" y="1652520"/>
                <a:ext cx="2118683" cy="1107611"/>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矩形 119">
                <a:extLst>
                  <a:ext uri="{FF2B5EF4-FFF2-40B4-BE49-F238E27FC236}">
                    <a16:creationId xmlns:a16="http://schemas.microsoft.com/office/drawing/2014/main" id="{B9D3E2C3-3361-48A8-8161-A1E23EBFBE85}"/>
                  </a:ext>
                </a:extLst>
              </p:cNvPr>
              <p:cNvSpPr/>
              <p:nvPr/>
            </p:nvSpPr>
            <p:spPr>
              <a:xfrm>
                <a:off x="4408250" y="1832056"/>
                <a:ext cx="2118683" cy="748538"/>
              </a:xfrm>
              <a:prstGeom prst="rect">
                <a:avLst/>
              </a:prstGeom>
            </p:spPr>
            <p:txBody>
              <a:bodyPr wrap="square">
                <a:spAutoFit/>
              </a:bodyPr>
              <a:lstStyle/>
              <a:p>
                <a:pPr algn="ctr" eaLnBrk="1" hangingPunct="1"/>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Δ</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Sup>
                            <m:sSubSupPr>
                              <m:ctrlPr>
                                <a:rPr lang="en-US" altLang="zh-CN" b="0" i="1" smtClean="0">
                                  <a:latin typeface="Cambria Math" panose="02040503050406030204" pitchFamily="18" charset="0"/>
                                </a:rPr>
                              </m:ctrlPr>
                            </m:sSubSupPr>
                            <m:e>
                              <m:r>
                                <m:rPr>
                                  <m:sty m:val="p"/>
                                </m:rPr>
                                <a:rPr lang="en-US" altLang="zh-CN" b="0" i="0" smtClean="0">
                                  <a:latin typeface="Cambria Math" panose="02040503050406030204" pitchFamily="18" charset="0"/>
                                </a:rPr>
                                <m:t>Δ</m:t>
                              </m:r>
                            </m:e>
                            <m:sub>
                              <m:r>
                                <a:rPr lang="en-US" altLang="zh-CN" b="0" i="1" smtClean="0">
                                  <a:latin typeface="Cambria Math" panose="02040503050406030204" pitchFamily="18" charset="0"/>
                                </a:rPr>
                                <m:t>𝑖</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sup>
                          </m:sSubSup>
                        </m:e>
                      </m:nary>
                    </m:oMath>
                  </m:oMathPara>
                </a14:m>
                <a:endParaRPr lang="en-US" altLang="zh-CN" b="0" dirty="0"/>
              </a:p>
              <a:p>
                <a:pPr algn="ctr" eaLnBrk="1" hangingPunct="1"/>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up>
                      </m:sSup>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Δ</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up>
                      </m:sSup>
                    </m:oMath>
                  </m:oMathPara>
                </a14:m>
                <a:endParaRPr lang="zh-CN" altLang="en-US" b="0" dirty="0"/>
              </a:p>
            </p:txBody>
          </p:sp>
        </mc:Choice>
        <mc:Fallback xmlns="">
          <p:sp>
            <p:nvSpPr>
              <p:cNvPr id="120" name="矩形 119">
                <a:extLst>
                  <a:ext uri="{FF2B5EF4-FFF2-40B4-BE49-F238E27FC236}">
                    <a16:creationId xmlns:a16="http://schemas.microsoft.com/office/drawing/2014/main" id="{B9D3E2C3-3361-48A8-8161-A1E23EBFBE85}"/>
                  </a:ext>
                </a:extLst>
              </p:cNvPr>
              <p:cNvSpPr>
                <a:spLocks noRot="1" noChangeAspect="1" noMove="1" noResize="1" noEditPoints="1" noAdjustHandles="1" noChangeArrowheads="1" noChangeShapeType="1" noTextEdit="1"/>
              </p:cNvSpPr>
              <p:nvPr/>
            </p:nvSpPr>
            <p:spPr>
              <a:xfrm>
                <a:off x="4408250" y="1832056"/>
                <a:ext cx="2118683" cy="748538"/>
              </a:xfrm>
              <a:prstGeom prst="rect">
                <a:avLst/>
              </a:prstGeom>
              <a:blipFill>
                <a:blip r:embed="rId21"/>
                <a:stretch>
                  <a:fillRect t="-98361" r="-16379" b="-118033"/>
                </a:stretch>
              </a:blipFill>
            </p:spPr>
            <p:txBody>
              <a:bodyPr/>
              <a:lstStyle/>
              <a:p>
                <a:r>
                  <a:rPr lang="zh-CN" altLang="en-US">
                    <a:noFill/>
                  </a:rPr>
                  <a:t> </a:t>
                </a:r>
              </a:p>
            </p:txBody>
          </p:sp>
        </mc:Fallback>
      </mc:AlternateContent>
      <p:cxnSp>
        <p:nvCxnSpPr>
          <p:cNvPr id="127" name="连接符: 肘形 126">
            <a:extLst>
              <a:ext uri="{FF2B5EF4-FFF2-40B4-BE49-F238E27FC236}">
                <a16:creationId xmlns:a16="http://schemas.microsoft.com/office/drawing/2014/main" id="{026C90DA-905F-4E11-B8DB-636A1C350EFF}"/>
              </a:ext>
            </a:extLst>
          </p:cNvPr>
          <p:cNvCxnSpPr>
            <a:stCxn id="106" idx="0"/>
            <a:endCxn id="61" idx="0"/>
          </p:cNvCxnSpPr>
          <p:nvPr/>
        </p:nvCxnSpPr>
        <p:spPr bwMode="auto">
          <a:xfrm rot="16200000" flipV="1">
            <a:off x="4408250" y="-189406"/>
            <a:ext cx="12700" cy="7114962"/>
          </a:xfrm>
          <a:prstGeom prst="bentConnector3">
            <a:avLst>
              <a:gd name="adj1" fmla="val 1800000"/>
            </a:avLst>
          </a:prstGeom>
          <a:ln w="28575">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27148541"/>
      </p:ext>
    </p:extLst>
  </p:cSld>
  <p:clrMapOvr>
    <a:masterClrMapping/>
  </p:clrMapOvr>
  <mc:AlternateContent xmlns:mc="http://schemas.openxmlformats.org/markup-compatibility/2006">
    <mc:Choice xmlns:p14="http://schemas.microsoft.com/office/powerpoint/2010/main" Requires="p14">
      <p:transition spd="slow" p14:dur="2000" advTm="47183"/>
    </mc:Choice>
    <mc:Fallback>
      <p:transition spd="slow" advTm="4718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5C284F-3EF0-4EE0-A304-3C8D07C3FBF4}"/>
              </a:ext>
            </a:extLst>
          </p:cNvPr>
          <p:cNvSpPr>
            <a:spLocks noGrp="1"/>
          </p:cNvSpPr>
          <p:nvPr>
            <p:ph type="title"/>
          </p:nvPr>
        </p:nvSpPr>
        <p:spPr/>
        <p:txBody>
          <a:bodyPr/>
          <a:lstStyle/>
          <a:p>
            <a:r>
              <a:rPr lang="en-US" altLang="zh-CN" dirty="0"/>
              <a:t>Preliminary and Definition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A7AADF1-A3A2-410B-925E-0AAAE2927246}"/>
                  </a:ext>
                </a:extLst>
              </p:cNvPr>
              <p:cNvSpPr>
                <a:spLocks noGrp="1"/>
              </p:cNvSpPr>
              <p:nvPr>
                <p:ph idx="1"/>
              </p:nvPr>
            </p:nvSpPr>
            <p:spPr/>
            <p:txBody>
              <a:bodyPr/>
              <a:lstStyle/>
              <a:p>
                <a:r>
                  <a:rPr lang="en-US" altLang="zh-CN" dirty="0"/>
                  <a:t>Definition of Contribution Index</a:t>
                </a:r>
              </a:p>
              <a:p>
                <a:pPr lvl="1"/>
                <a:r>
                  <a:rPr lang="en-US" altLang="zh-CN" dirty="0"/>
                  <a:t>Given </a:t>
                </a:r>
                <a14:m>
                  <m:oMath xmlns:m="http://schemas.openxmlformats.org/officeDocument/2006/math">
                    <m:r>
                      <a:rPr lang="en-US" altLang="zh-CN" b="0" i="1" smtClean="0">
                        <a:latin typeface="Cambria Math" panose="02040503050406030204" pitchFamily="18" charset="0"/>
                      </a:rPr>
                      <m:t>𝑛</m:t>
                    </m:r>
                  </m:oMath>
                </a14:m>
                <a:r>
                  <a:rPr lang="zh-CN" altLang="en-US" dirty="0"/>
                  <a:t> </a:t>
                </a:r>
                <a:r>
                  <a:rPr lang="en-US" altLang="zh-CN" dirty="0"/>
                  <a:t>data set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𝑛</m:t>
                        </m:r>
                      </m:sub>
                    </m:sSub>
                  </m:oMath>
                </a14:m>
                <a:r>
                  <a:rPr lang="en-US" altLang="zh-CN" dirty="0"/>
                  <a:t>, a federated machine learning algorithm </a:t>
                </a:r>
                <a14:m>
                  <m:oMath xmlns:m="http://schemas.openxmlformats.org/officeDocument/2006/math">
                    <m:r>
                      <a:rPr lang="zh-CN" altLang="en-US" i="1" smtClean="0">
                        <a:latin typeface="Cambria Math" panose="02040503050406030204" pitchFamily="18" charset="0"/>
                      </a:rPr>
                      <m:t>𝒜</m:t>
                    </m:r>
                  </m:oMath>
                </a14:m>
                <a:r>
                  <a:rPr lang="en-US" altLang="zh-CN" dirty="0"/>
                  <a:t>, a standard test set </a:t>
                </a:r>
                <a14:m>
                  <m:oMath xmlns:m="http://schemas.openxmlformats.org/officeDocument/2006/math">
                    <m:r>
                      <a:rPr lang="en-US" altLang="zh-CN" b="0" i="1" smtClean="0">
                        <a:latin typeface="Cambria Math" panose="02040503050406030204" pitchFamily="18" charset="0"/>
                      </a:rPr>
                      <m:t>𝑇</m:t>
                    </m:r>
                  </m:oMath>
                </a14:m>
                <a:endParaRPr lang="en-US" altLang="zh-CN" b="0" dirty="0"/>
              </a:p>
              <a:p>
                <a:pPr lvl="1"/>
                <a:endParaRPr lang="en-US" altLang="zh-CN" dirty="0"/>
              </a:p>
            </p:txBody>
          </p:sp>
        </mc:Choice>
        <mc:Fallback xmlns="">
          <p:sp>
            <p:nvSpPr>
              <p:cNvPr id="3" name="内容占位符 2">
                <a:extLst>
                  <a:ext uri="{FF2B5EF4-FFF2-40B4-BE49-F238E27FC236}">
                    <a16:creationId xmlns:a16="http://schemas.microsoft.com/office/drawing/2014/main" id="{8A7AADF1-A3A2-410B-925E-0AAAE2927246}"/>
                  </a:ext>
                </a:extLst>
              </p:cNvPr>
              <p:cNvSpPr>
                <a:spLocks noGrp="1" noRot="1" noChangeAspect="1" noMove="1" noResize="1" noEditPoints="1" noAdjustHandles="1" noChangeArrowheads="1" noChangeShapeType="1" noTextEdit="1"/>
              </p:cNvSpPr>
              <p:nvPr>
                <p:ph idx="1"/>
              </p:nvPr>
            </p:nvSpPr>
            <p:spPr>
              <a:blipFill>
                <a:blip r:embed="rId3"/>
                <a:stretch>
                  <a:fillRect l="-705" t="-1376" r="-119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18DA7A04-9923-4A55-8AB3-8A88A0D23542}"/>
              </a:ext>
            </a:extLst>
          </p:cNvPr>
          <p:cNvSpPr>
            <a:spLocks noGrp="1"/>
          </p:cNvSpPr>
          <p:nvPr>
            <p:ph type="sldNum" sz="quarter" idx="12"/>
          </p:nvPr>
        </p:nvSpPr>
        <p:spPr/>
        <p:txBody>
          <a:bodyPr/>
          <a:lstStyle/>
          <a:p>
            <a:pPr>
              <a:defRPr/>
            </a:pPr>
            <a:fld id="{73697CC5-BB9E-487E-AFF3-8F5506CF83B5}" type="slidenum">
              <a:rPr lang="en-US" altLang="ko-KR" smtClean="0"/>
              <a:pPr>
                <a:defRPr/>
              </a:pPr>
              <a:t>12</a:t>
            </a:fld>
            <a:endParaRPr lang="en-US" altLang="ko-KR"/>
          </a:p>
        </p:txBody>
      </p:sp>
    </p:spTree>
    <p:extLst>
      <p:ext uri="{BB962C8B-B14F-4D97-AF65-F5344CB8AC3E}">
        <p14:creationId xmlns:p14="http://schemas.microsoft.com/office/powerpoint/2010/main" val="2188667329"/>
      </p:ext>
    </p:extLst>
  </p:cSld>
  <p:clrMapOvr>
    <a:masterClrMapping/>
  </p:clrMapOvr>
  <mc:AlternateContent xmlns:mc="http://schemas.openxmlformats.org/markup-compatibility/2006">
    <mc:Choice xmlns:p14="http://schemas.microsoft.com/office/powerpoint/2010/main" Requires="p14">
      <p:transition spd="slow" p14:dur="2000" advTm="15906"/>
    </mc:Choice>
    <mc:Fallback>
      <p:transition spd="slow" advTm="1590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5C284F-3EF0-4EE0-A304-3C8D07C3FBF4}"/>
              </a:ext>
            </a:extLst>
          </p:cNvPr>
          <p:cNvSpPr>
            <a:spLocks noGrp="1"/>
          </p:cNvSpPr>
          <p:nvPr>
            <p:ph type="title"/>
          </p:nvPr>
        </p:nvSpPr>
        <p:spPr/>
        <p:txBody>
          <a:bodyPr/>
          <a:lstStyle/>
          <a:p>
            <a:r>
              <a:rPr lang="en-US" altLang="zh-CN" dirty="0"/>
              <a:t>Preliminary and Definition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A7AADF1-A3A2-410B-925E-0AAAE2927246}"/>
                  </a:ext>
                </a:extLst>
              </p:cNvPr>
              <p:cNvSpPr>
                <a:spLocks noGrp="1"/>
              </p:cNvSpPr>
              <p:nvPr>
                <p:ph idx="1"/>
              </p:nvPr>
            </p:nvSpPr>
            <p:spPr/>
            <p:txBody>
              <a:bodyPr/>
              <a:lstStyle/>
              <a:p>
                <a:r>
                  <a:rPr lang="en-US" altLang="zh-CN" dirty="0"/>
                  <a:t>Definition of Contribution Index</a:t>
                </a:r>
              </a:p>
              <a:p>
                <a:pPr lvl="1"/>
                <a:r>
                  <a:rPr lang="en-US" altLang="zh-CN" dirty="0"/>
                  <a:t>Given </a:t>
                </a:r>
                <a14:m>
                  <m:oMath xmlns:m="http://schemas.openxmlformats.org/officeDocument/2006/math">
                    <m:r>
                      <a:rPr lang="en-US" altLang="zh-CN" b="0" i="1" smtClean="0">
                        <a:latin typeface="Cambria Math" panose="02040503050406030204" pitchFamily="18" charset="0"/>
                      </a:rPr>
                      <m:t>𝑛</m:t>
                    </m:r>
                  </m:oMath>
                </a14:m>
                <a:r>
                  <a:rPr lang="zh-CN" altLang="en-US" dirty="0"/>
                  <a:t> </a:t>
                </a:r>
                <a:r>
                  <a:rPr lang="en-US" altLang="zh-CN" dirty="0"/>
                  <a:t>data set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𝑛</m:t>
                        </m:r>
                      </m:sub>
                    </m:sSub>
                  </m:oMath>
                </a14:m>
                <a:r>
                  <a:rPr lang="en-US" altLang="zh-CN" dirty="0"/>
                  <a:t>, a federated machine learning algorithm </a:t>
                </a:r>
                <a14:m>
                  <m:oMath xmlns:m="http://schemas.openxmlformats.org/officeDocument/2006/math">
                    <m:r>
                      <a:rPr lang="zh-CN" altLang="en-US" i="1" smtClean="0">
                        <a:latin typeface="Cambria Math" panose="02040503050406030204" pitchFamily="18" charset="0"/>
                      </a:rPr>
                      <m:t>𝒜</m:t>
                    </m:r>
                  </m:oMath>
                </a14:m>
                <a:r>
                  <a:rPr lang="en-US" altLang="zh-CN" dirty="0"/>
                  <a:t>, a standard test set </a:t>
                </a:r>
                <a14:m>
                  <m:oMath xmlns:m="http://schemas.openxmlformats.org/officeDocument/2006/math">
                    <m:r>
                      <a:rPr lang="en-US" altLang="zh-CN" b="0" i="1" smtClean="0">
                        <a:latin typeface="Cambria Math" panose="02040503050406030204" pitchFamily="18" charset="0"/>
                      </a:rPr>
                      <m:t>𝑇</m:t>
                    </m:r>
                  </m:oMath>
                </a14:m>
                <a:endParaRPr lang="en-US" altLang="zh-CN" b="0" dirty="0"/>
              </a:p>
              <a:p>
                <a:pPr lvl="1"/>
                <a:r>
                  <a:rPr lang="en-US" altLang="zh-CN" dirty="0"/>
                  <a:t>Let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𝑆</m:t>
                        </m:r>
                      </m:sub>
                    </m:sSub>
                  </m:oMath>
                </a14:m>
                <a:r>
                  <a:rPr lang="en-US" altLang="zh-CN" b="0" dirty="0"/>
                  <a:t> to be the multi-set of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𝑖</m:t>
                        </m:r>
                      </m:sub>
                    </m:sSub>
                  </m:oMath>
                </a14:m>
                <a:r>
                  <a:rPr lang="en-US" altLang="zh-CN" b="0" dirty="0"/>
                  <a:t> where </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={1,2,⋯,</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endParaRPr lang="en-US" altLang="zh-CN" b="0" dirty="0"/>
              </a:p>
              <a:p>
                <a:pPr lvl="1"/>
                <a:endParaRPr lang="en-US" altLang="zh-CN" dirty="0"/>
              </a:p>
            </p:txBody>
          </p:sp>
        </mc:Choice>
        <mc:Fallback xmlns="">
          <p:sp>
            <p:nvSpPr>
              <p:cNvPr id="3" name="内容占位符 2">
                <a:extLst>
                  <a:ext uri="{FF2B5EF4-FFF2-40B4-BE49-F238E27FC236}">
                    <a16:creationId xmlns:a16="http://schemas.microsoft.com/office/drawing/2014/main" id="{8A7AADF1-A3A2-410B-925E-0AAAE2927246}"/>
                  </a:ext>
                </a:extLst>
              </p:cNvPr>
              <p:cNvSpPr>
                <a:spLocks noGrp="1" noRot="1" noChangeAspect="1" noMove="1" noResize="1" noEditPoints="1" noAdjustHandles="1" noChangeArrowheads="1" noChangeShapeType="1" noTextEdit="1"/>
              </p:cNvSpPr>
              <p:nvPr>
                <p:ph idx="1"/>
              </p:nvPr>
            </p:nvSpPr>
            <p:spPr>
              <a:blipFill>
                <a:blip r:embed="rId3"/>
                <a:stretch>
                  <a:fillRect l="-705" t="-1376" r="-119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18DA7A04-9923-4A55-8AB3-8A88A0D23542}"/>
              </a:ext>
            </a:extLst>
          </p:cNvPr>
          <p:cNvSpPr>
            <a:spLocks noGrp="1"/>
          </p:cNvSpPr>
          <p:nvPr>
            <p:ph type="sldNum" sz="quarter" idx="12"/>
          </p:nvPr>
        </p:nvSpPr>
        <p:spPr/>
        <p:txBody>
          <a:bodyPr/>
          <a:lstStyle/>
          <a:p>
            <a:pPr>
              <a:defRPr/>
            </a:pPr>
            <a:fld id="{73697CC5-BB9E-487E-AFF3-8F5506CF83B5}" type="slidenum">
              <a:rPr lang="en-US" altLang="ko-KR" smtClean="0"/>
              <a:pPr>
                <a:defRPr/>
              </a:pPr>
              <a:t>13</a:t>
            </a:fld>
            <a:endParaRPr lang="en-US" altLang="ko-KR"/>
          </a:p>
        </p:txBody>
      </p:sp>
    </p:spTree>
    <p:extLst>
      <p:ext uri="{BB962C8B-B14F-4D97-AF65-F5344CB8AC3E}">
        <p14:creationId xmlns:p14="http://schemas.microsoft.com/office/powerpoint/2010/main" val="1492294567"/>
      </p:ext>
    </p:extLst>
  </p:cSld>
  <p:clrMapOvr>
    <a:masterClrMapping/>
  </p:clrMapOvr>
  <mc:AlternateContent xmlns:mc="http://schemas.openxmlformats.org/markup-compatibility/2006">
    <mc:Choice xmlns:p14="http://schemas.microsoft.com/office/powerpoint/2010/main" Requires="p14">
      <p:transition spd="slow" p14:dur="2000" advTm="25004"/>
    </mc:Choice>
    <mc:Fallback>
      <p:transition spd="slow" advTm="2500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5C284F-3EF0-4EE0-A304-3C8D07C3FBF4}"/>
              </a:ext>
            </a:extLst>
          </p:cNvPr>
          <p:cNvSpPr>
            <a:spLocks noGrp="1"/>
          </p:cNvSpPr>
          <p:nvPr>
            <p:ph type="title"/>
          </p:nvPr>
        </p:nvSpPr>
        <p:spPr/>
        <p:txBody>
          <a:bodyPr/>
          <a:lstStyle/>
          <a:p>
            <a:r>
              <a:rPr lang="en-US" altLang="zh-CN" dirty="0"/>
              <a:t>Preliminary and Definition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A7AADF1-A3A2-410B-925E-0AAAE2927246}"/>
                  </a:ext>
                </a:extLst>
              </p:cNvPr>
              <p:cNvSpPr>
                <a:spLocks noGrp="1"/>
              </p:cNvSpPr>
              <p:nvPr>
                <p:ph idx="1"/>
              </p:nvPr>
            </p:nvSpPr>
            <p:spPr/>
            <p:txBody>
              <a:bodyPr/>
              <a:lstStyle/>
              <a:p>
                <a:r>
                  <a:rPr lang="en-US" altLang="zh-CN" dirty="0"/>
                  <a:t>Definition of Contribution Index</a:t>
                </a:r>
              </a:p>
              <a:p>
                <a:pPr lvl="1"/>
                <a:r>
                  <a:rPr lang="en-US" altLang="zh-CN" dirty="0"/>
                  <a:t>Given </a:t>
                </a:r>
                <a14:m>
                  <m:oMath xmlns:m="http://schemas.openxmlformats.org/officeDocument/2006/math">
                    <m:r>
                      <a:rPr lang="en-US" altLang="zh-CN" b="0" i="1" smtClean="0">
                        <a:latin typeface="Cambria Math" panose="02040503050406030204" pitchFamily="18" charset="0"/>
                      </a:rPr>
                      <m:t>𝑛</m:t>
                    </m:r>
                  </m:oMath>
                </a14:m>
                <a:r>
                  <a:rPr lang="zh-CN" altLang="en-US" dirty="0"/>
                  <a:t> </a:t>
                </a:r>
                <a:r>
                  <a:rPr lang="en-US" altLang="zh-CN" dirty="0"/>
                  <a:t>data set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𝑛</m:t>
                        </m:r>
                      </m:sub>
                    </m:sSub>
                  </m:oMath>
                </a14:m>
                <a:r>
                  <a:rPr lang="en-US" altLang="zh-CN" dirty="0"/>
                  <a:t>, a federated machine learning algorithm </a:t>
                </a:r>
                <a14:m>
                  <m:oMath xmlns:m="http://schemas.openxmlformats.org/officeDocument/2006/math">
                    <m:r>
                      <a:rPr lang="zh-CN" altLang="en-US" i="1" smtClean="0">
                        <a:latin typeface="Cambria Math" panose="02040503050406030204" pitchFamily="18" charset="0"/>
                      </a:rPr>
                      <m:t>𝒜</m:t>
                    </m:r>
                  </m:oMath>
                </a14:m>
                <a:r>
                  <a:rPr lang="en-US" altLang="zh-CN" dirty="0"/>
                  <a:t>, a standard test set </a:t>
                </a:r>
                <a14:m>
                  <m:oMath xmlns:m="http://schemas.openxmlformats.org/officeDocument/2006/math">
                    <m:r>
                      <a:rPr lang="en-US" altLang="zh-CN" b="0" i="1" smtClean="0">
                        <a:latin typeface="Cambria Math" panose="02040503050406030204" pitchFamily="18" charset="0"/>
                      </a:rPr>
                      <m:t>𝑇</m:t>
                    </m:r>
                  </m:oMath>
                </a14:m>
                <a:endParaRPr lang="en-US" altLang="zh-CN" b="0" dirty="0"/>
              </a:p>
              <a:p>
                <a:pPr lvl="1"/>
                <a:r>
                  <a:rPr lang="en-US" altLang="zh-CN" dirty="0"/>
                  <a:t>Let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𝑆</m:t>
                        </m:r>
                      </m:sub>
                    </m:sSub>
                  </m:oMath>
                </a14:m>
                <a:r>
                  <a:rPr lang="en-US" altLang="zh-CN" b="0" dirty="0"/>
                  <a:t> to be the multi-set of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𝑖</m:t>
                        </m:r>
                      </m:sub>
                    </m:sSub>
                  </m:oMath>
                </a14:m>
                <a:r>
                  <a:rPr lang="en-US" altLang="zh-CN" b="0" dirty="0"/>
                  <a:t> where </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={1,2,⋯,</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endParaRPr lang="en-US" altLang="zh-CN" b="0" dirty="0"/>
              </a:p>
              <a:p>
                <a:pPr lvl="1"/>
                <a:r>
                  <a:rPr lang="en-US" altLang="zh-CN" dirty="0"/>
                  <a:t>Let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𝑆</m:t>
                        </m:r>
                      </m:sub>
                    </m:sSub>
                  </m:oMath>
                </a14:m>
                <a:r>
                  <a:rPr lang="en-US" altLang="zh-CN" b="0" dirty="0"/>
                  <a:t> to be the model trained via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𝑆</m:t>
                        </m:r>
                      </m:sub>
                    </m:sSub>
                  </m:oMath>
                </a14:m>
                <a:endParaRPr lang="en-US" altLang="zh-CN" b="0" i="1" dirty="0">
                  <a:latin typeface="Cambria Math" panose="02040503050406030204" pitchFamily="18" charset="0"/>
                </a:endParaRPr>
              </a:p>
              <a:p>
                <a:pPr lvl="1"/>
                <a:endParaRPr lang="en-US" altLang="zh-CN" dirty="0"/>
              </a:p>
            </p:txBody>
          </p:sp>
        </mc:Choice>
        <mc:Fallback xmlns="">
          <p:sp>
            <p:nvSpPr>
              <p:cNvPr id="3" name="内容占位符 2">
                <a:extLst>
                  <a:ext uri="{FF2B5EF4-FFF2-40B4-BE49-F238E27FC236}">
                    <a16:creationId xmlns:a16="http://schemas.microsoft.com/office/drawing/2014/main" id="{8A7AADF1-A3A2-410B-925E-0AAAE2927246}"/>
                  </a:ext>
                </a:extLst>
              </p:cNvPr>
              <p:cNvSpPr>
                <a:spLocks noGrp="1" noRot="1" noChangeAspect="1" noMove="1" noResize="1" noEditPoints="1" noAdjustHandles="1" noChangeArrowheads="1" noChangeShapeType="1" noTextEdit="1"/>
              </p:cNvSpPr>
              <p:nvPr>
                <p:ph idx="1"/>
              </p:nvPr>
            </p:nvSpPr>
            <p:spPr>
              <a:blipFill>
                <a:blip r:embed="rId3"/>
                <a:stretch>
                  <a:fillRect l="-705" t="-1376" r="-119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18DA7A04-9923-4A55-8AB3-8A88A0D23542}"/>
              </a:ext>
            </a:extLst>
          </p:cNvPr>
          <p:cNvSpPr>
            <a:spLocks noGrp="1"/>
          </p:cNvSpPr>
          <p:nvPr>
            <p:ph type="sldNum" sz="quarter" idx="12"/>
          </p:nvPr>
        </p:nvSpPr>
        <p:spPr/>
        <p:txBody>
          <a:bodyPr/>
          <a:lstStyle/>
          <a:p>
            <a:pPr>
              <a:defRPr/>
            </a:pPr>
            <a:fld id="{73697CC5-BB9E-487E-AFF3-8F5506CF83B5}" type="slidenum">
              <a:rPr lang="en-US" altLang="ko-KR" smtClean="0"/>
              <a:pPr>
                <a:defRPr/>
              </a:pPr>
              <a:t>14</a:t>
            </a:fld>
            <a:endParaRPr lang="en-US" altLang="ko-KR"/>
          </a:p>
        </p:txBody>
      </p:sp>
    </p:spTree>
    <p:extLst>
      <p:ext uri="{BB962C8B-B14F-4D97-AF65-F5344CB8AC3E}">
        <p14:creationId xmlns:p14="http://schemas.microsoft.com/office/powerpoint/2010/main" val="2242495531"/>
      </p:ext>
    </p:extLst>
  </p:cSld>
  <p:clrMapOvr>
    <a:masterClrMapping/>
  </p:clrMapOvr>
  <mc:AlternateContent xmlns:mc="http://schemas.openxmlformats.org/markup-compatibility/2006">
    <mc:Choice xmlns:p14="http://schemas.microsoft.com/office/powerpoint/2010/main" Requires="p14">
      <p:transition spd="slow" p14:dur="2000" advTm="5602"/>
    </mc:Choice>
    <mc:Fallback>
      <p:transition spd="slow" advTm="560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5C284F-3EF0-4EE0-A304-3C8D07C3FBF4}"/>
              </a:ext>
            </a:extLst>
          </p:cNvPr>
          <p:cNvSpPr>
            <a:spLocks noGrp="1"/>
          </p:cNvSpPr>
          <p:nvPr>
            <p:ph type="title"/>
          </p:nvPr>
        </p:nvSpPr>
        <p:spPr/>
        <p:txBody>
          <a:bodyPr/>
          <a:lstStyle/>
          <a:p>
            <a:r>
              <a:rPr lang="en-US" altLang="zh-CN" dirty="0"/>
              <a:t>Preliminary and Definition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A7AADF1-A3A2-410B-925E-0AAAE2927246}"/>
                  </a:ext>
                </a:extLst>
              </p:cNvPr>
              <p:cNvSpPr>
                <a:spLocks noGrp="1"/>
              </p:cNvSpPr>
              <p:nvPr>
                <p:ph idx="1"/>
              </p:nvPr>
            </p:nvSpPr>
            <p:spPr/>
            <p:txBody>
              <a:bodyPr/>
              <a:lstStyle/>
              <a:p>
                <a:r>
                  <a:rPr lang="en-US" altLang="zh-CN" dirty="0"/>
                  <a:t>Definition of Contribution Index</a:t>
                </a:r>
              </a:p>
              <a:p>
                <a:pPr lvl="1"/>
                <a:r>
                  <a:rPr lang="en-US" altLang="zh-CN" dirty="0"/>
                  <a:t>Given </a:t>
                </a:r>
                <a14:m>
                  <m:oMath xmlns:m="http://schemas.openxmlformats.org/officeDocument/2006/math">
                    <m:r>
                      <a:rPr lang="en-US" altLang="zh-CN" b="0" i="1" smtClean="0">
                        <a:latin typeface="Cambria Math" panose="02040503050406030204" pitchFamily="18" charset="0"/>
                      </a:rPr>
                      <m:t>𝑛</m:t>
                    </m:r>
                  </m:oMath>
                </a14:m>
                <a:r>
                  <a:rPr lang="zh-CN" altLang="en-US" dirty="0"/>
                  <a:t> </a:t>
                </a:r>
                <a:r>
                  <a:rPr lang="en-US" altLang="zh-CN" dirty="0"/>
                  <a:t>data set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𝑛</m:t>
                        </m:r>
                      </m:sub>
                    </m:sSub>
                  </m:oMath>
                </a14:m>
                <a:r>
                  <a:rPr lang="en-US" altLang="zh-CN" dirty="0"/>
                  <a:t>, a federated machine learning algorithm </a:t>
                </a:r>
                <a14:m>
                  <m:oMath xmlns:m="http://schemas.openxmlformats.org/officeDocument/2006/math">
                    <m:r>
                      <a:rPr lang="zh-CN" altLang="en-US" i="1" smtClean="0">
                        <a:latin typeface="Cambria Math" panose="02040503050406030204" pitchFamily="18" charset="0"/>
                      </a:rPr>
                      <m:t>𝒜</m:t>
                    </m:r>
                  </m:oMath>
                </a14:m>
                <a:r>
                  <a:rPr lang="en-US" altLang="zh-CN" dirty="0"/>
                  <a:t>, a standard test set </a:t>
                </a:r>
                <a14:m>
                  <m:oMath xmlns:m="http://schemas.openxmlformats.org/officeDocument/2006/math">
                    <m:r>
                      <a:rPr lang="en-US" altLang="zh-CN" b="0" i="1" smtClean="0">
                        <a:latin typeface="Cambria Math" panose="02040503050406030204" pitchFamily="18" charset="0"/>
                      </a:rPr>
                      <m:t>𝑇</m:t>
                    </m:r>
                  </m:oMath>
                </a14:m>
                <a:endParaRPr lang="en-US" altLang="zh-CN" b="0" dirty="0"/>
              </a:p>
              <a:p>
                <a:pPr lvl="1"/>
                <a:r>
                  <a:rPr lang="en-US" altLang="zh-CN" dirty="0"/>
                  <a:t>Let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𝑆</m:t>
                        </m:r>
                      </m:sub>
                    </m:sSub>
                  </m:oMath>
                </a14:m>
                <a:r>
                  <a:rPr lang="en-US" altLang="zh-CN" b="0" dirty="0"/>
                  <a:t> to be the multi-set of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𝑖</m:t>
                        </m:r>
                      </m:sub>
                    </m:sSub>
                  </m:oMath>
                </a14:m>
                <a:r>
                  <a:rPr lang="en-US" altLang="zh-CN" b="0" dirty="0"/>
                  <a:t> where </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={1,2,⋯,</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endParaRPr lang="en-US" altLang="zh-CN" b="0" dirty="0"/>
              </a:p>
              <a:p>
                <a:pPr lvl="1"/>
                <a:r>
                  <a:rPr lang="en-US" altLang="zh-CN" dirty="0"/>
                  <a:t>Let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𝑆</m:t>
                        </m:r>
                      </m:sub>
                    </m:sSub>
                  </m:oMath>
                </a14:m>
                <a:r>
                  <a:rPr lang="en-US" altLang="zh-CN" b="0" dirty="0"/>
                  <a:t> to be the model trained via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𝑆</m:t>
                        </m:r>
                      </m:sub>
                    </m:sSub>
                  </m:oMath>
                </a14:m>
                <a:endParaRPr lang="en-US" altLang="zh-CN" b="0" i="1" dirty="0">
                  <a:latin typeface="Cambria Math" panose="02040503050406030204" pitchFamily="18" charset="0"/>
                </a:endParaRPr>
              </a:p>
              <a:p>
                <a:pPr lvl="1"/>
                <a:r>
                  <a:rPr lang="en-US" altLang="zh-CN" b="0" dirty="0"/>
                  <a:t>Let </a:t>
                </a:r>
                <a14:m>
                  <m:oMath xmlns:m="http://schemas.openxmlformats.org/officeDocument/2006/math">
                    <m:r>
                      <a:rPr lang="en-US" altLang="zh-CN" b="0" i="1" smtClean="0">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oMath>
                </a14:m>
                <a:r>
                  <a:rPr lang="en-US" altLang="zh-CN" b="0" dirty="0"/>
                  <a:t> to be the performance of a model </a:t>
                </a:r>
                <a14:m>
                  <m:oMath xmlns:m="http://schemas.openxmlformats.org/officeDocument/2006/math">
                    <m:r>
                      <a:rPr lang="en-US" altLang="zh-CN" b="0" i="1" smtClean="0">
                        <a:latin typeface="Cambria Math" panose="02040503050406030204" pitchFamily="18" charset="0"/>
                      </a:rPr>
                      <m:t>𝑀</m:t>
                    </m:r>
                  </m:oMath>
                </a14:m>
                <a:r>
                  <a:rPr lang="en-US" altLang="zh-CN" b="0" dirty="0"/>
                  <a:t> evaluated by </a:t>
                </a:r>
                <a14:m>
                  <m:oMath xmlns:m="http://schemas.openxmlformats.org/officeDocument/2006/math">
                    <m:r>
                      <a:rPr lang="en-US" altLang="zh-CN" b="0" i="1" smtClean="0">
                        <a:latin typeface="Cambria Math" panose="02040503050406030204" pitchFamily="18" charset="0"/>
                      </a:rPr>
                      <m:t>𝑇</m:t>
                    </m:r>
                  </m:oMath>
                </a14:m>
                <a:r>
                  <a:rPr lang="en-US" altLang="zh-CN" b="0" dirty="0"/>
                  <a:t>. </a:t>
                </a:r>
                <a14:m>
                  <m:oMath xmlns:m="http://schemas.openxmlformats.org/officeDocument/2006/math">
                    <m:r>
                      <a:rPr lang="en-US" altLang="zh-CN" i="1">
                        <a:latin typeface="Cambria Math" panose="02040503050406030204" pitchFamily="18" charset="0"/>
                      </a:rPr>
                      <m:t>𝑈</m:t>
                    </m:r>
                    <m:r>
                      <a:rPr lang="en-US" altLang="zh-CN" i="1">
                        <a:latin typeface="Cambria Math" panose="02040503050406030204" pitchFamily="18" charset="0"/>
                      </a:rPr>
                      <m:t>(</m:t>
                    </m:r>
                    <m:r>
                      <a:rPr lang="en-US" altLang="zh-CN" i="1">
                        <a:latin typeface="Cambria Math" panose="02040503050406030204" pitchFamily="18" charset="0"/>
                      </a:rPr>
                      <m:t>𝑀</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oMath>
                </a14:m>
                <a:r>
                  <a:rPr lang="en-US" altLang="zh-CN" dirty="0"/>
                  <a:t> can be abbreviated as </a:t>
                </a:r>
                <a14:m>
                  <m:oMath xmlns:m="http://schemas.openxmlformats.org/officeDocument/2006/math">
                    <m:r>
                      <a:rPr lang="en-US" altLang="zh-CN" b="0" i="1" smtClean="0">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endParaRPr lang="en-US" altLang="zh-CN" b="0" dirty="0"/>
              </a:p>
              <a:p>
                <a:pPr lvl="1"/>
                <a:endParaRPr lang="en-US" altLang="zh-CN" dirty="0"/>
              </a:p>
            </p:txBody>
          </p:sp>
        </mc:Choice>
        <mc:Fallback xmlns="">
          <p:sp>
            <p:nvSpPr>
              <p:cNvPr id="3" name="内容占位符 2">
                <a:extLst>
                  <a:ext uri="{FF2B5EF4-FFF2-40B4-BE49-F238E27FC236}">
                    <a16:creationId xmlns:a16="http://schemas.microsoft.com/office/drawing/2014/main" id="{8A7AADF1-A3A2-410B-925E-0AAAE2927246}"/>
                  </a:ext>
                </a:extLst>
              </p:cNvPr>
              <p:cNvSpPr>
                <a:spLocks noGrp="1" noRot="1" noChangeAspect="1" noMove="1" noResize="1" noEditPoints="1" noAdjustHandles="1" noChangeArrowheads="1" noChangeShapeType="1" noTextEdit="1"/>
              </p:cNvSpPr>
              <p:nvPr>
                <p:ph idx="1"/>
              </p:nvPr>
            </p:nvSpPr>
            <p:spPr>
              <a:blipFill>
                <a:blip r:embed="rId3"/>
                <a:stretch>
                  <a:fillRect l="-705" t="-1376" r="-119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18DA7A04-9923-4A55-8AB3-8A88A0D23542}"/>
              </a:ext>
            </a:extLst>
          </p:cNvPr>
          <p:cNvSpPr>
            <a:spLocks noGrp="1"/>
          </p:cNvSpPr>
          <p:nvPr>
            <p:ph type="sldNum" sz="quarter" idx="12"/>
          </p:nvPr>
        </p:nvSpPr>
        <p:spPr/>
        <p:txBody>
          <a:bodyPr/>
          <a:lstStyle/>
          <a:p>
            <a:pPr>
              <a:defRPr/>
            </a:pPr>
            <a:fld id="{73697CC5-BB9E-487E-AFF3-8F5506CF83B5}" type="slidenum">
              <a:rPr lang="en-US" altLang="ko-KR" smtClean="0"/>
              <a:pPr>
                <a:defRPr/>
              </a:pPr>
              <a:t>15</a:t>
            </a:fld>
            <a:endParaRPr lang="en-US" altLang="ko-KR"/>
          </a:p>
        </p:txBody>
      </p:sp>
    </p:spTree>
    <p:extLst>
      <p:ext uri="{BB962C8B-B14F-4D97-AF65-F5344CB8AC3E}">
        <p14:creationId xmlns:p14="http://schemas.microsoft.com/office/powerpoint/2010/main" val="2727630719"/>
      </p:ext>
    </p:extLst>
  </p:cSld>
  <p:clrMapOvr>
    <a:masterClrMapping/>
  </p:clrMapOvr>
  <mc:AlternateContent xmlns:mc="http://schemas.openxmlformats.org/markup-compatibility/2006">
    <mc:Choice xmlns:p14="http://schemas.microsoft.com/office/powerpoint/2010/main" Requires="p14">
      <p:transition spd="slow" p14:dur="2000" advTm="7182"/>
    </mc:Choice>
    <mc:Fallback>
      <p:transition spd="slow" advTm="718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5C284F-3EF0-4EE0-A304-3C8D07C3FBF4}"/>
              </a:ext>
            </a:extLst>
          </p:cNvPr>
          <p:cNvSpPr>
            <a:spLocks noGrp="1"/>
          </p:cNvSpPr>
          <p:nvPr>
            <p:ph type="title"/>
          </p:nvPr>
        </p:nvSpPr>
        <p:spPr/>
        <p:txBody>
          <a:bodyPr/>
          <a:lstStyle/>
          <a:p>
            <a:r>
              <a:rPr lang="en-US" altLang="zh-CN" dirty="0"/>
              <a:t>Preliminary and Definition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A7AADF1-A3A2-410B-925E-0AAAE2927246}"/>
                  </a:ext>
                </a:extLst>
              </p:cNvPr>
              <p:cNvSpPr>
                <a:spLocks noGrp="1"/>
              </p:cNvSpPr>
              <p:nvPr>
                <p:ph idx="1"/>
              </p:nvPr>
            </p:nvSpPr>
            <p:spPr/>
            <p:txBody>
              <a:bodyPr/>
              <a:lstStyle/>
              <a:p>
                <a:r>
                  <a:rPr lang="en-US" altLang="zh-CN" dirty="0"/>
                  <a:t>Definition of Contribution Index</a:t>
                </a:r>
              </a:p>
              <a:p>
                <a:pPr lvl="1"/>
                <a:r>
                  <a:rPr lang="en-US" altLang="zh-CN" dirty="0"/>
                  <a:t>Given </a:t>
                </a:r>
                <a14:m>
                  <m:oMath xmlns:m="http://schemas.openxmlformats.org/officeDocument/2006/math">
                    <m:r>
                      <a:rPr lang="en-US" altLang="zh-CN" b="0" i="1" smtClean="0">
                        <a:latin typeface="Cambria Math" panose="02040503050406030204" pitchFamily="18" charset="0"/>
                      </a:rPr>
                      <m:t>𝑛</m:t>
                    </m:r>
                  </m:oMath>
                </a14:m>
                <a:r>
                  <a:rPr lang="zh-CN" altLang="en-US" dirty="0"/>
                  <a:t> </a:t>
                </a:r>
                <a:r>
                  <a:rPr lang="en-US" altLang="zh-CN" dirty="0"/>
                  <a:t>data set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𝑛</m:t>
                        </m:r>
                      </m:sub>
                    </m:sSub>
                  </m:oMath>
                </a14:m>
                <a:r>
                  <a:rPr lang="en-US" altLang="zh-CN" dirty="0"/>
                  <a:t>, a federated machine learning algorithm </a:t>
                </a:r>
                <a14:m>
                  <m:oMath xmlns:m="http://schemas.openxmlformats.org/officeDocument/2006/math">
                    <m:r>
                      <a:rPr lang="zh-CN" altLang="en-US" i="1" smtClean="0">
                        <a:latin typeface="Cambria Math" panose="02040503050406030204" pitchFamily="18" charset="0"/>
                      </a:rPr>
                      <m:t>𝒜</m:t>
                    </m:r>
                  </m:oMath>
                </a14:m>
                <a:r>
                  <a:rPr lang="en-US" altLang="zh-CN" dirty="0"/>
                  <a:t>, a standard test set </a:t>
                </a:r>
                <a14:m>
                  <m:oMath xmlns:m="http://schemas.openxmlformats.org/officeDocument/2006/math">
                    <m:r>
                      <a:rPr lang="en-US" altLang="zh-CN" b="0" i="1" smtClean="0">
                        <a:latin typeface="Cambria Math" panose="02040503050406030204" pitchFamily="18" charset="0"/>
                      </a:rPr>
                      <m:t>𝑇</m:t>
                    </m:r>
                  </m:oMath>
                </a14:m>
                <a:endParaRPr lang="en-US" altLang="zh-CN" b="0" dirty="0"/>
              </a:p>
              <a:p>
                <a:pPr lvl="1"/>
                <a:r>
                  <a:rPr lang="en-US" altLang="zh-CN" dirty="0"/>
                  <a:t>Let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𝑆</m:t>
                        </m:r>
                      </m:sub>
                    </m:sSub>
                  </m:oMath>
                </a14:m>
                <a:r>
                  <a:rPr lang="en-US" altLang="zh-CN" b="0" dirty="0"/>
                  <a:t> to be the multi-set of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𝑖</m:t>
                        </m:r>
                      </m:sub>
                    </m:sSub>
                  </m:oMath>
                </a14:m>
                <a:r>
                  <a:rPr lang="en-US" altLang="zh-CN" b="0" dirty="0"/>
                  <a:t> where </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={1,2,⋯,</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endParaRPr lang="en-US" altLang="zh-CN" b="0" dirty="0"/>
              </a:p>
              <a:p>
                <a:pPr lvl="1"/>
                <a:r>
                  <a:rPr lang="en-US" altLang="zh-CN" dirty="0"/>
                  <a:t>Let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𝑆</m:t>
                        </m:r>
                      </m:sub>
                    </m:sSub>
                  </m:oMath>
                </a14:m>
                <a:r>
                  <a:rPr lang="en-US" altLang="zh-CN" b="0" dirty="0"/>
                  <a:t> to be the model trained via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𝑆</m:t>
                        </m:r>
                      </m:sub>
                    </m:sSub>
                  </m:oMath>
                </a14:m>
                <a:endParaRPr lang="en-US" altLang="zh-CN" b="0" i="1" dirty="0">
                  <a:latin typeface="Cambria Math" panose="02040503050406030204" pitchFamily="18" charset="0"/>
                </a:endParaRPr>
              </a:p>
              <a:p>
                <a:pPr lvl="1"/>
                <a:r>
                  <a:rPr lang="en-US" altLang="zh-CN" b="0" dirty="0"/>
                  <a:t>Let </a:t>
                </a:r>
                <a14:m>
                  <m:oMath xmlns:m="http://schemas.openxmlformats.org/officeDocument/2006/math">
                    <m:r>
                      <a:rPr lang="en-US" altLang="zh-CN" b="0" i="1" smtClean="0">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oMath>
                </a14:m>
                <a:r>
                  <a:rPr lang="en-US" altLang="zh-CN" b="0" dirty="0"/>
                  <a:t> to be the performance of a model </a:t>
                </a:r>
                <a14:m>
                  <m:oMath xmlns:m="http://schemas.openxmlformats.org/officeDocument/2006/math">
                    <m:r>
                      <a:rPr lang="en-US" altLang="zh-CN" b="0" i="1" smtClean="0">
                        <a:latin typeface="Cambria Math" panose="02040503050406030204" pitchFamily="18" charset="0"/>
                      </a:rPr>
                      <m:t>𝑀</m:t>
                    </m:r>
                  </m:oMath>
                </a14:m>
                <a:r>
                  <a:rPr lang="en-US" altLang="zh-CN" b="0" dirty="0"/>
                  <a:t> evaluated by </a:t>
                </a:r>
                <a14:m>
                  <m:oMath xmlns:m="http://schemas.openxmlformats.org/officeDocument/2006/math">
                    <m:r>
                      <a:rPr lang="en-US" altLang="zh-CN" b="0" i="1" smtClean="0">
                        <a:latin typeface="Cambria Math" panose="02040503050406030204" pitchFamily="18" charset="0"/>
                      </a:rPr>
                      <m:t>𝑇</m:t>
                    </m:r>
                  </m:oMath>
                </a14:m>
                <a:r>
                  <a:rPr lang="en-US" altLang="zh-CN" b="0" dirty="0"/>
                  <a:t>. </a:t>
                </a:r>
                <a14:m>
                  <m:oMath xmlns:m="http://schemas.openxmlformats.org/officeDocument/2006/math">
                    <m:r>
                      <a:rPr lang="en-US" altLang="zh-CN" i="1">
                        <a:latin typeface="Cambria Math" panose="02040503050406030204" pitchFamily="18" charset="0"/>
                      </a:rPr>
                      <m:t>𝑈</m:t>
                    </m:r>
                    <m:r>
                      <a:rPr lang="en-US" altLang="zh-CN" i="1">
                        <a:latin typeface="Cambria Math" panose="02040503050406030204" pitchFamily="18" charset="0"/>
                      </a:rPr>
                      <m:t>(</m:t>
                    </m:r>
                    <m:r>
                      <a:rPr lang="en-US" altLang="zh-CN" i="1">
                        <a:latin typeface="Cambria Math" panose="02040503050406030204" pitchFamily="18" charset="0"/>
                      </a:rPr>
                      <m:t>𝑀</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oMath>
                </a14:m>
                <a:r>
                  <a:rPr lang="en-US" altLang="zh-CN" dirty="0"/>
                  <a:t> can be abbreviated as </a:t>
                </a:r>
                <a14:m>
                  <m:oMath xmlns:m="http://schemas.openxmlformats.org/officeDocument/2006/math">
                    <m:r>
                      <a:rPr lang="en-US" altLang="zh-CN" b="0" i="1" smtClean="0">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endParaRPr lang="en-US" altLang="zh-CN" b="0" dirty="0"/>
              </a:p>
              <a:p>
                <a:pPr lvl="1"/>
                <a:r>
                  <a:rPr lang="en-US" altLang="zh-CN" dirty="0"/>
                  <a:t>We use </a:t>
                </a:r>
                <a14:m>
                  <m:oMath xmlns:m="http://schemas.openxmlformats.org/officeDocument/2006/math">
                    <m:r>
                      <a:rPr lang="en-US" altLang="zh-CN" b="0" i="1" smtClean="0">
                        <a:latin typeface="Cambria Math" panose="02040503050406030204" pitchFamily="18" charset="0"/>
                      </a:rPr>
                      <m:t>𝜙</m:t>
                    </m:r>
                    <m:r>
                      <a:rPr lang="en-US" altLang="zh-CN" b="0" i="1" smtClean="0">
                        <a:latin typeface="Cambria Math" panose="02040503050406030204" pitchFamily="18" charset="0"/>
                      </a:rPr>
                      <m:t>(</m:t>
                    </m:r>
                    <m:r>
                      <a:rPr lang="zh-CN" altLang="en-US" i="1">
                        <a:latin typeface="Cambria Math" panose="02040503050406030204" pitchFamily="18" charset="0"/>
                      </a:rPr>
                      <m:t>𝒜</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𝑁</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𝑖</m:t>
                        </m:r>
                      </m:sub>
                    </m:sSub>
                  </m:oMath>
                </a14:m>
                <a:r>
                  <a:rPr lang="en-US" altLang="zh-CN" b="0" dirty="0"/>
                  <a:t>) to denote the Contribution Index (CI) of data set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𝑖</m:t>
                        </m:r>
                      </m:sub>
                    </m:sSub>
                  </m:oMath>
                </a14:m>
                <a:r>
                  <a:rPr lang="en-US" altLang="zh-CN" b="0" dirty="0">
                    <a:latin typeface="Cambria Math" panose="02040503050406030204" pitchFamily="18" charset="0"/>
                  </a:rPr>
                  <a:t>. </a:t>
                </a:r>
                <a14:m>
                  <m:oMath xmlns:m="http://schemas.openxmlformats.org/officeDocument/2006/math">
                    <m:r>
                      <a:rPr lang="en-US" altLang="zh-CN" i="1">
                        <a:latin typeface="Cambria Math" panose="02040503050406030204" pitchFamily="18" charset="0"/>
                      </a:rPr>
                      <m:t>𝜙</m:t>
                    </m:r>
                    <m:r>
                      <a:rPr lang="en-US" altLang="zh-CN" i="1">
                        <a:latin typeface="Cambria Math" panose="02040503050406030204" pitchFamily="18" charset="0"/>
                      </a:rPr>
                      <m:t>(</m:t>
                    </m:r>
                    <m:r>
                      <a:rPr lang="zh-CN" altLang="en-US" i="1">
                        <a:latin typeface="Cambria Math" panose="02040503050406030204" pitchFamily="18" charset="0"/>
                      </a:rPr>
                      <m:t>𝒜</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𝑁</m:t>
                        </m:r>
                      </m:sub>
                    </m:sSub>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𝑖</m:t>
                        </m:r>
                      </m:sub>
                    </m:sSub>
                  </m:oMath>
                </a14:m>
                <a:r>
                  <a:rPr lang="en-US" altLang="zh-CN" dirty="0"/>
                  <a:t>) can be abbreviated as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𝜙</m:t>
                        </m:r>
                      </m:e>
                      <m:sub>
                        <m:r>
                          <a:rPr lang="en-US" altLang="zh-CN" b="0" i="1" smtClean="0">
                            <a:latin typeface="Cambria Math" panose="02040503050406030204" pitchFamily="18" charset="0"/>
                          </a:rPr>
                          <m:t>𝑖</m:t>
                        </m:r>
                      </m:sub>
                    </m:sSub>
                  </m:oMath>
                </a14:m>
                <a:endParaRPr lang="en-US" altLang="zh-CN" b="0" dirty="0"/>
              </a:p>
              <a:p>
                <a:pPr lvl="1"/>
                <a:endParaRPr lang="en-US" altLang="zh-CN" dirty="0"/>
              </a:p>
            </p:txBody>
          </p:sp>
        </mc:Choice>
        <mc:Fallback xmlns="">
          <p:sp>
            <p:nvSpPr>
              <p:cNvPr id="3" name="内容占位符 2">
                <a:extLst>
                  <a:ext uri="{FF2B5EF4-FFF2-40B4-BE49-F238E27FC236}">
                    <a16:creationId xmlns:a16="http://schemas.microsoft.com/office/drawing/2014/main" id="{8A7AADF1-A3A2-410B-925E-0AAAE2927246}"/>
                  </a:ext>
                </a:extLst>
              </p:cNvPr>
              <p:cNvSpPr>
                <a:spLocks noGrp="1" noRot="1" noChangeAspect="1" noMove="1" noResize="1" noEditPoints="1" noAdjustHandles="1" noChangeArrowheads="1" noChangeShapeType="1" noTextEdit="1"/>
              </p:cNvSpPr>
              <p:nvPr>
                <p:ph idx="1"/>
              </p:nvPr>
            </p:nvSpPr>
            <p:spPr>
              <a:blipFill>
                <a:blip r:embed="rId3"/>
                <a:stretch>
                  <a:fillRect l="-705" t="-1376" r="-119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18DA7A04-9923-4A55-8AB3-8A88A0D23542}"/>
              </a:ext>
            </a:extLst>
          </p:cNvPr>
          <p:cNvSpPr>
            <a:spLocks noGrp="1"/>
          </p:cNvSpPr>
          <p:nvPr>
            <p:ph type="sldNum" sz="quarter" idx="12"/>
          </p:nvPr>
        </p:nvSpPr>
        <p:spPr/>
        <p:txBody>
          <a:bodyPr/>
          <a:lstStyle/>
          <a:p>
            <a:pPr>
              <a:defRPr/>
            </a:pPr>
            <a:fld id="{73697CC5-BB9E-487E-AFF3-8F5506CF83B5}" type="slidenum">
              <a:rPr lang="en-US" altLang="ko-KR" smtClean="0"/>
              <a:pPr>
                <a:defRPr/>
              </a:pPr>
              <a:t>16</a:t>
            </a:fld>
            <a:endParaRPr lang="en-US" altLang="ko-KR"/>
          </a:p>
        </p:txBody>
      </p:sp>
    </p:spTree>
    <p:extLst>
      <p:ext uri="{BB962C8B-B14F-4D97-AF65-F5344CB8AC3E}">
        <p14:creationId xmlns:p14="http://schemas.microsoft.com/office/powerpoint/2010/main" val="2295467310"/>
      </p:ext>
    </p:extLst>
  </p:cSld>
  <p:clrMapOvr>
    <a:masterClrMapping/>
  </p:clrMapOvr>
  <mc:AlternateContent xmlns:mc="http://schemas.openxmlformats.org/markup-compatibility/2006">
    <mc:Choice xmlns:p14="http://schemas.microsoft.com/office/powerpoint/2010/main" Requires="p14">
      <p:transition spd="slow" p14:dur="2000" advTm="19582"/>
    </mc:Choice>
    <mc:Fallback>
      <p:transition spd="slow" advTm="1958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5C284F-3EF0-4EE0-A304-3C8D07C3FBF4}"/>
              </a:ext>
            </a:extLst>
          </p:cNvPr>
          <p:cNvSpPr>
            <a:spLocks noGrp="1"/>
          </p:cNvSpPr>
          <p:nvPr>
            <p:ph type="title"/>
          </p:nvPr>
        </p:nvSpPr>
        <p:spPr/>
        <p:txBody>
          <a:bodyPr/>
          <a:lstStyle/>
          <a:p>
            <a:r>
              <a:rPr lang="en-US" altLang="zh-CN" dirty="0"/>
              <a:t>Preliminary and Definition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A7AADF1-A3A2-410B-925E-0AAAE2927246}"/>
                  </a:ext>
                </a:extLst>
              </p:cNvPr>
              <p:cNvSpPr>
                <a:spLocks noGrp="1"/>
              </p:cNvSpPr>
              <p:nvPr>
                <p:ph idx="1"/>
              </p:nvPr>
            </p:nvSpPr>
            <p:spPr/>
            <p:txBody>
              <a:bodyPr/>
              <a:lstStyle/>
              <a:p>
                <a:r>
                  <a:rPr lang="en-US" altLang="zh-CN" dirty="0"/>
                  <a:t>Properties of Contribution Index</a:t>
                </a:r>
              </a:p>
              <a:p>
                <a:pPr lvl="1"/>
                <a:r>
                  <a:rPr lang="en-US" altLang="zh-CN" dirty="0"/>
                  <a:t>If for any </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oMath>
                </a14:m>
                <a:r>
                  <a:rPr lang="en-US" altLang="zh-CN" dirty="0"/>
                  <a:t> we have </a:t>
                </a:r>
                <a14:m>
                  <m:oMath xmlns:m="http://schemas.openxmlformats.org/officeDocument/2006/math">
                    <m:r>
                      <a:rPr lang="en-US" altLang="zh-CN" b="0" i="1" smtClean="0">
                        <a:latin typeface="Cambria Math" panose="02040503050406030204" pitchFamily="18" charset="0"/>
                      </a:rPr>
                      <m:t>𝑈</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𝑆</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𝑆</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sub>
                    </m:sSub>
                    <m:r>
                      <a:rPr lang="en-US" altLang="zh-CN" b="0" i="1" smtClean="0">
                        <a:latin typeface="Cambria Math" panose="02040503050406030204" pitchFamily="18" charset="0"/>
                      </a:rPr>
                      <m:t>)</m:t>
                    </m:r>
                  </m:oMath>
                </a14:m>
                <a:r>
                  <a:rPr lang="en-US" altLang="zh-CN" dirty="0"/>
                  <a:t>, then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𝜙</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endParaRPr lang="en-US" altLang="zh-CN" b="0" dirty="0"/>
              </a:p>
              <a:p>
                <a:pPr lvl="1"/>
                <a:r>
                  <a:rPr lang="en-US" altLang="zh-CN" dirty="0"/>
                  <a:t>If for any </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a14:m>
                <a:r>
                  <a:rPr lang="en-US" altLang="zh-CN" dirty="0"/>
                  <a:t> we have </a:t>
                </a:r>
                <a14:m>
                  <m:oMath xmlns:m="http://schemas.openxmlformats.org/officeDocument/2006/math">
                    <m:r>
                      <a:rPr lang="en-US" altLang="zh-CN" b="0" i="1" smtClean="0">
                        <a:latin typeface="Cambria Math" panose="02040503050406030204" pitchFamily="18" charset="0"/>
                      </a:rPr>
                      <m:t>𝑈</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𝑆</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𝑆</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sub>
                    </m:sSub>
                    <m:r>
                      <a:rPr lang="en-US" altLang="zh-CN" b="0" i="1" smtClean="0">
                        <a:latin typeface="Cambria Math" panose="02040503050406030204" pitchFamily="18" charset="0"/>
                      </a:rPr>
                      <m:t>)</m:t>
                    </m:r>
                  </m:oMath>
                </a14:m>
                <a:r>
                  <a:rPr lang="en-US" altLang="zh-CN" dirty="0"/>
                  <a:t>, then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𝜙</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𝜙</m:t>
                        </m:r>
                      </m:e>
                      <m:sub>
                        <m:r>
                          <a:rPr lang="en-US" altLang="zh-CN" b="0" i="1" smtClean="0">
                            <a:latin typeface="Cambria Math" panose="02040503050406030204" pitchFamily="18" charset="0"/>
                          </a:rPr>
                          <m:t>𝑗</m:t>
                        </m:r>
                      </m:sub>
                    </m:sSub>
                  </m:oMath>
                </a14:m>
                <a:endParaRPr lang="en-US" altLang="zh-CN" dirty="0"/>
              </a:p>
              <a:p>
                <a:pPr lvl="1"/>
                <a:r>
                  <a:rPr lang="en-US" altLang="zh-CN" dirty="0"/>
                  <a:t>For any two disjoint test set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1</m:t>
                        </m:r>
                      </m:sub>
                    </m:sSub>
                  </m:oMath>
                </a14:m>
                <a:r>
                  <a:rPr lang="en-US" altLang="zh-CN" dirty="0"/>
                  <a:t> and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2</m:t>
                        </m:r>
                      </m:sub>
                    </m:sSub>
                  </m:oMath>
                </a14:m>
                <a:r>
                  <a:rPr lang="en-US" altLang="zh-CN" dirty="0"/>
                  <a:t> and any </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oMath>
                </a14:m>
                <a:r>
                  <a:rPr lang="en-US" altLang="zh-CN" dirty="0"/>
                  <a:t>, </a:t>
                </a:r>
                <a14:m>
                  <m:oMath xmlns:m="http://schemas.openxmlformats.org/officeDocument/2006/math">
                    <m:r>
                      <a:rPr lang="en-US" altLang="zh-CN" b="0" i="1" smtClean="0">
                        <a:latin typeface="Cambria Math" panose="02040503050406030204" pitchFamily="18" charset="0"/>
                      </a:rPr>
                      <m:t>𝜙</m:t>
                    </m:r>
                    <m:d>
                      <m:dPr>
                        <m:ctrlPr>
                          <a:rPr lang="en-US" altLang="zh-CN" b="0" i="1" smtClean="0">
                            <a:latin typeface="Cambria Math" panose="02040503050406030204" pitchFamily="18" charset="0"/>
                          </a:rPr>
                        </m:ctrlPr>
                      </m:dPr>
                      <m:e>
                        <m:r>
                          <a:rPr lang="zh-CN" altLang="en-US" i="1">
                            <a:latin typeface="Cambria Math" panose="02040503050406030204" pitchFamily="18" charset="0"/>
                          </a:rPr>
                          <m:t>𝒜</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𝑁</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𝜙</m:t>
                    </m:r>
                    <m:d>
                      <m:dPr>
                        <m:ctrlPr>
                          <a:rPr lang="en-US" altLang="zh-CN" b="0" i="1" smtClean="0">
                            <a:latin typeface="Cambria Math" panose="02040503050406030204" pitchFamily="18" charset="0"/>
                          </a:rPr>
                        </m:ctrlPr>
                      </m:dPr>
                      <m:e>
                        <m:r>
                          <a:rPr lang="zh-CN" altLang="en-US" i="1">
                            <a:latin typeface="Cambria Math" panose="02040503050406030204" pitchFamily="18" charset="0"/>
                          </a:rPr>
                          <m:t>𝒜</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𝑁</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𝜙</m:t>
                    </m:r>
                    <m:r>
                      <a:rPr lang="en-US" altLang="zh-CN" b="0" i="1" smtClean="0">
                        <a:latin typeface="Cambria Math" panose="02040503050406030204" pitchFamily="18" charset="0"/>
                      </a:rPr>
                      <m:t>(</m:t>
                    </m:r>
                    <m:r>
                      <a:rPr lang="zh-CN" altLang="en-US" i="1">
                        <a:latin typeface="Cambria Math" panose="02040503050406030204" pitchFamily="18" charset="0"/>
                      </a:rPr>
                      <m:t>𝒜</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𝑁</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endParaRPr lang="en-US" altLang="zh-CN" dirty="0"/>
              </a:p>
              <a:p>
                <a14:m>
                  <m:oMath xmlns:m="http://schemas.openxmlformats.org/officeDocument/2006/math">
                    <m:r>
                      <a:rPr lang="en-US" altLang="zh-CN" i="1">
                        <a:latin typeface="Cambria Math" panose="02040503050406030204" pitchFamily="18" charset="0"/>
                      </a:rPr>
                      <m:t>𝜙</m:t>
                    </m:r>
                  </m:oMath>
                </a14:m>
                <a:r>
                  <a:rPr lang="en-US" altLang="zh-CN" dirty="0"/>
                  <a:t> satisfying the above properties must be the form of</a:t>
                </a:r>
              </a:p>
              <a:p>
                <a:pPr lvl="1"/>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𝜙</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𝐶</m:t>
                    </m:r>
                    <m:nary>
                      <m:naryPr>
                        <m:chr m:val="∑"/>
                        <m:limLoc m:val="subSup"/>
                        <m:supHide m:val="on"/>
                        <m:ctrlPr>
                          <a:rPr lang="en-US" altLang="zh-CN" i="1">
                            <a:latin typeface="Cambria Math" panose="02040503050406030204" pitchFamily="18" charset="0"/>
                          </a:rPr>
                        </m:ctrlPr>
                      </m:naryPr>
                      <m:sub>
                        <m:r>
                          <m:rPr>
                            <m:brk m:alnAt="9"/>
                          </m:rPr>
                          <a:rPr lang="en-US" altLang="zh-CN" i="1">
                            <a:latin typeface="Cambria Math" panose="02040503050406030204" pitchFamily="18" charset="0"/>
                          </a:rPr>
                          <m:t>𝑆</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r>
                          <m:rPr>
                            <m:lit/>
                          </m:rP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b>
                      <m:sup/>
                      <m:e>
                        <m:f>
                          <m:fPr>
                            <m:ctrlPr>
                              <a:rPr lang="en-US" altLang="zh-CN" i="1">
                                <a:latin typeface="Cambria Math" panose="02040503050406030204" pitchFamily="18" charset="0"/>
                              </a:rPr>
                            </m:ctrlPr>
                          </m:fPr>
                          <m:num>
                            <m:r>
                              <a:rPr lang="en-US" altLang="zh-CN" i="1">
                                <a:latin typeface="Cambria Math" panose="02040503050406030204" pitchFamily="18" charset="0"/>
                              </a:rPr>
                              <m:t>𝑈</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𝑆</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e>
                                    </m:d>
                                  </m:sub>
                                </m:sSub>
                              </m:e>
                            </m:d>
                            <m:r>
                              <a:rPr lang="en-US" altLang="zh-CN" i="1">
                                <a:latin typeface="Cambria Math" panose="02040503050406030204" pitchFamily="18" charset="0"/>
                              </a:rPr>
                              <m:t>−</m:t>
                            </m:r>
                            <m:r>
                              <a:rPr lang="en-US" altLang="zh-CN" i="1">
                                <a:latin typeface="Cambria Math" panose="02040503050406030204" pitchFamily="18" charset="0"/>
                              </a:rPr>
                              <m:t>𝑈</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𝑆</m:t>
                                </m:r>
                              </m:sub>
                            </m:sSub>
                            <m:r>
                              <a:rPr lang="en-US" altLang="zh-CN" i="1">
                                <a:latin typeface="Cambria Math" panose="02040503050406030204" pitchFamily="18" charset="0"/>
                              </a:rPr>
                              <m:t>)</m:t>
                            </m:r>
                          </m:num>
                          <m:den>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m:t>
                                </m:r>
                              </m:e>
                              <m:sub>
                                <m:r>
                                  <a:rPr lang="en-US" altLang="zh-CN" i="1">
                                    <a:latin typeface="Cambria Math" panose="02040503050406030204" pitchFamily="18" charset="0"/>
                                  </a:rPr>
                                  <m:t>|</m:t>
                                </m:r>
                                <m:r>
                                  <a:rPr lang="en-US" altLang="zh-CN" i="1">
                                    <a:latin typeface="Cambria Math" panose="02040503050406030204" pitchFamily="18" charset="0"/>
                                  </a:rPr>
                                  <m:t>𝑆</m:t>
                                </m:r>
                                <m:r>
                                  <a:rPr lang="en-US" altLang="zh-CN" i="1">
                                    <a:latin typeface="Cambria Math" panose="02040503050406030204" pitchFamily="18" charset="0"/>
                                  </a:rPr>
                                  <m:t>|</m:t>
                                </m:r>
                              </m:sub>
                              <m:sup>
                                <m:r>
                                  <a:rPr lang="en-US" altLang="zh-CN" i="1">
                                    <a:latin typeface="Cambria Math" panose="02040503050406030204" pitchFamily="18" charset="0"/>
                                  </a:rPr>
                                  <m:t>𝑛</m:t>
                                </m:r>
                                <m:r>
                                  <a:rPr lang="en-US" altLang="zh-CN" i="1">
                                    <a:latin typeface="Cambria Math" panose="02040503050406030204" pitchFamily="18" charset="0"/>
                                  </a:rPr>
                                  <m:t>−1</m:t>
                                </m:r>
                              </m:sup>
                            </m:sSubSup>
                            <m:r>
                              <a:rPr lang="en-US" altLang="zh-CN" i="1">
                                <a:latin typeface="Cambria Math" panose="02040503050406030204" pitchFamily="18" charset="0"/>
                              </a:rPr>
                              <m:t>)</m:t>
                            </m:r>
                          </m:den>
                        </m:f>
                      </m:e>
                    </m:nary>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8A7AADF1-A3A2-410B-925E-0AAAE2927246}"/>
                  </a:ext>
                </a:extLst>
              </p:cNvPr>
              <p:cNvSpPr>
                <a:spLocks noGrp="1" noRot="1" noChangeAspect="1" noMove="1" noResize="1" noEditPoints="1" noAdjustHandles="1" noChangeArrowheads="1" noChangeShapeType="1" noTextEdit="1"/>
              </p:cNvSpPr>
              <p:nvPr>
                <p:ph idx="1"/>
              </p:nvPr>
            </p:nvSpPr>
            <p:spPr>
              <a:blipFill>
                <a:blip r:embed="rId3"/>
                <a:stretch>
                  <a:fillRect l="-705" t="-1376" r="-162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18DA7A04-9923-4A55-8AB3-8A88A0D23542}"/>
              </a:ext>
            </a:extLst>
          </p:cNvPr>
          <p:cNvSpPr>
            <a:spLocks noGrp="1"/>
          </p:cNvSpPr>
          <p:nvPr>
            <p:ph type="sldNum" sz="quarter" idx="12"/>
          </p:nvPr>
        </p:nvSpPr>
        <p:spPr/>
        <p:txBody>
          <a:bodyPr/>
          <a:lstStyle/>
          <a:p>
            <a:pPr>
              <a:defRPr/>
            </a:pPr>
            <a:fld id="{73697CC5-BB9E-487E-AFF3-8F5506CF83B5}" type="slidenum">
              <a:rPr lang="en-US" altLang="ko-KR" smtClean="0"/>
              <a:pPr>
                <a:defRPr/>
              </a:pPr>
              <a:t>17</a:t>
            </a:fld>
            <a:endParaRPr lang="en-US" altLang="ko-KR"/>
          </a:p>
        </p:txBody>
      </p:sp>
    </p:spTree>
    <p:extLst>
      <p:ext uri="{BB962C8B-B14F-4D97-AF65-F5344CB8AC3E}">
        <p14:creationId xmlns:p14="http://schemas.microsoft.com/office/powerpoint/2010/main" val="2048009295"/>
      </p:ext>
    </p:extLst>
  </p:cSld>
  <p:clrMapOvr>
    <a:masterClrMapping/>
  </p:clrMapOvr>
  <mc:AlternateContent xmlns:mc="http://schemas.openxmlformats.org/markup-compatibility/2006">
    <mc:Choice xmlns:p14="http://schemas.microsoft.com/office/powerpoint/2010/main" Requires="p14">
      <p:transition spd="slow" p14:dur="2000" advTm="60161"/>
    </mc:Choice>
    <mc:Fallback>
      <p:transition spd="slow" advTm="6016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altLang="zh-CN">
                <a:latin typeface="Arial" panose="020B0604020202020204" pitchFamily="34" charset="0"/>
                <a:ea typeface="黑体" panose="02010609060101010101" pitchFamily="49" charset="-122"/>
                <a:sym typeface="Arial" panose="020B0604020202020204" pitchFamily="34" charset="0"/>
              </a:rPr>
              <a:t>Outline</a:t>
            </a:r>
          </a:p>
        </p:txBody>
      </p:sp>
      <p:sp>
        <p:nvSpPr>
          <p:cNvPr id="17411" name="Content Placeholder 2"/>
          <p:cNvSpPr>
            <a:spLocks noGrp="1"/>
          </p:cNvSpPr>
          <p:nvPr>
            <p:ph idx="1"/>
          </p:nvPr>
        </p:nvSpPr>
        <p:spPr/>
        <p:txBody>
          <a:bodyPr/>
          <a:lstStyle/>
          <a:p>
            <a:pPr eaLnBrk="1" hangingPunct="1">
              <a:spcBef>
                <a:spcPts val="1000"/>
              </a:spcBef>
              <a:spcAft>
                <a:spcPts val="4000"/>
              </a:spcAft>
            </a:pPr>
            <a:r>
              <a:rPr lang="en-US" altLang="zh-CN" dirty="0">
                <a:latin typeface="Arial" panose="020B0604020202020204" pitchFamily="34" charset="0"/>
                <a:ea typeface="黑体" panose="02010609060101010101" pitchFamily="49" charset="-122"/>
                <a:sym typeface="Arial" panose="020B0604020202020204" pitchFamily="34" charset="0"/>
              </a:rPr>
              <a:t>Background and Motivation</a:t>
            </a:r>
          </a:p>
          <a:p>
            <a:pPr eaLnBrk="1" hangingPunct="1">
              <a:spcBef>
                <a:spcPts val="1000"/>
              </a:spcBef>
              <a:spcAft>
                <a:spcPts val="4000"/>
              </a:spcAft>
            </a:pPr>
            <a:r>
              <a:rPr lang="en-US" altLang="zh-CN" dirty="0">
                <a:latin typeface="Arial" panose="020B0604020202020204" pitchFamily="34" charset="0"/>
                <a:ea typeface="黑体" panose="02010609060101010101" pitchFamily="49" charset="-122"/>
                <a:sym typeface="Arial" panose="020B0604020202020204" pitchFamily="34" charset="0"/>
              </a:rPr>
              <a:t>Preliminary and Definition</a:t>
            </a:r>
          </a:p>
          <a:p>
            <a:pPr eaLnBrk="1" hangingPunct="1">
              <a:spcBef>
                <a:spcPts val="1000"/>
              </a:spcBef>
              <a:spcAft>
                <a:spcPts val="4000"/>
              </a:spcAft>
            </a:pPr>
            <a:r>
              <a:rPr lang="en-US" altLang="zh-CN" dirty="0">
                <a:solidFill>
                  <a:srgbClr val="FF0000"/>
                </a:solidFill>
                <a:latin typeface="Arial" panose="020B0604020202020204" pitchFamily="34" charset="0"/>
                <a:ea typeface="黑体" panose="02010609060101010101" pitchFamily="49" charset="-122"/>
                <a:sym typeface="Arial" panose="020B0604020202020204" pitchFamily="34" charset="0"/>
              </a:rPr>
              <a:t>Methods</a:t>
            </a:r>
          </a:p>
          <a:p>
            <a:pPr eaLnBrk="1" hangingPunct="1">
              <a:spcBef>
                <a:spcPts val="1000"/>
              </a:spcBef>
              <a:spcAft>
                <a:spcPts val="4000"/>
              </a:spcAft>
            </a:pPr>
            <a:r>
              <a:rPr lang="en-US" altLang="zh-CN" dirty="0">
                <a:latin typeface="Arial" panose="020B0604020202020204" pitchFamily="34" charset="0"/>
                <a:ea typeface="黑体" panose="02010609060101010101" pitchFamily="49" charset="-122"/>
                <a:sym typeface="Arial" panose="020B0604020202020204" pitchFamily="34" charset="0"/>
              </a:rPr>
              <a:t>Experiments</a:t>
            </a:r>
          </a:p>
          <a:p>
            <a:pPr eaLnBrk="1" hangingPunct="1">
              <a:spcBef>
                <a:spcPts val="1000"/>
              </a:spcBef>
              <a:spcAft>
                <a:spcPts val="4000"/>
              </a:spcAft>
            </a:pPr>
            <a:r>
              <a:rPr lang="en-US" altLang="zh-CN" dirty="0">
                <a:latin typeface="Arial" panose="020B0604020202020204" pitchFamily="34" charset="0"/>
                <a:ea typeface="黑体" panose="02010609060101010101" pitchFamily="49" charset="-122"/>
                <a:sym typeface="Arial" panose="020B0604020202020204" pitchFamily="34" charset="0"/>
              </a:rPr>
              <a:t>Conclusion</a:t>
            </a:r>
          </a:p>
        </p:txBody>
      </p:sp>
    </p:spTree>
    <p:extLst>
      <p:ext uri="{BB962C8B-B14F-4D97-AF65-F5344CB8AC3E}">
        <p14:creationId xmlns:p14="http://schemas.microsoft.com/office/powerpoint/2010/main" val="1973784943"/>
      </p:ext>
    </p:extLst>
  </p:cSld>
  <p:clrMapOvr>
    <a:masterClrMapping/>
  </p:clrMapOvr>
  <p:transition spd="slow" advTm="2879"/>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E4BF2E-074B-43A7-B604-E16AD7A1BAE4}"/>
              </a:ext>
            </a:extLst>
          </p:cNvPr>
          <p:cNvSpPr>
            <a:spLocks noGrp="1"/>
          </p:cNvSpPr>
          <p:nvPr>
            <p:ph type="title"/>
          </p:nvPr>
        </p:nvSpPr>
        <p:spPr/>
        <p:txBody>
          <a:bodyPr/>
          <a:lstStyle/>
          <a:p>
            <a:r>
              <a:rPr lang="en-US" altLang="zh-CN" dirty="0"/>
              <a:t>Methods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7F03F80-798F-439B-86B2-40F0EBD1E994}"/>
                  </a:ext>
                </a:extLst>
              </p:cNvPr>
              <p:cNvSpPr>
                <a:spLocks noGrp="1"/>
              </p:cNvSpPr>
              <p:nvPr>
                <p:ph idx="1"/>
              </p:nvPr>
            </p:nvSpPr>
            <p:spPr/>
            <p:txBody>
              <a:bodyPr/>
              <a:lstStyle/>
              <a:p>
                <a:r>
                  <a:rPr lang="en-US" altLang="zh-CN" dirty="0"/>
                  <a:t>An exact method</a:t>
                </a:r>
              </a:p>
              <a:p>
                <a:pPr lvl="1" algn="l"/>
                <a:r>
                  <a:rPr lang="en-US" altLang="zh-CN" dirty="0"/>
                  <a:t>Calculate CIs according to </a:t>
                </a:r>
                <a:br>
                  <a:rPr lang="en-US" altLang="zh-CN" dirty="0"/>
                </a:b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𝜙</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𝐶</m:t>
                    </m:r>
                    <m:nary>
                      <m:naryPr>
                        <m:chr m:val="∑"/>
                        <m:limLoc m:val="subSup"/>
                        <m:supHide m:val="on"/>
                        <m:ctrlPr>
                          <a:rPr lang="en-US" altLang="zh-CN" i="1">
                            <a:latin typeface="Cambria Math" panose="02040503050406030204" pitchFamily="18" charset="0"/>
                          </a:rPr>
                        </m:ctrlPr>
                      </m:naryPr>
                      <m:sub>
                        <m:r>
                          <m:rPr>
                            <m:brk m:alnAt="9"/>
                          </m:rPr>
                          <a:rPr lang="en-US" altLang="zh-CN" i="1">
                            <a:latin typeface="Cambria Math" panose="02040503050406030204" pitchFamily="18" charset="0"/>
                          </a:rPr>
                          <m:t>𝑆</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r>
                          <m:rPr>
                            <m:lit/>
                          </m:rP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b>
                      <m:sup/>
                      <m:e>
                        <m:f>
                          <m:fPr>
                            <m:ctrlPr>
                              <a:rPr lang="en-US" altLang="zh-CN" i="1">
                                <a:latin typeface="Cambria Math" panose="02040503050406030204" pitchFamily="18" charset="0"/>
                              </a:rPr>
                            </m:ctrlPr>
                          </m:fPr>
                          <m:num>
                            <m:r>
                              <a:rPr lang="en-US" altLang="zh-CN" i="1">
                                <a:latin typeface="Cambria Math" panose="02040503050406030204" pitchFamily="18" charset="0"/>
                              </a:rPr>
                              <m:t>𝑈</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𝑆</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e>
                                    </m:d>
                                  </m:sub>
                                </m:sSub>
                              </m:e>
                            </m:d>
                            <m:r>
                              <a:rPr lang="en-US" altLang="zh-CN" i="1">
                                <a:latin typeface="Cambria Math" panose="02040503050406030204" pitchFamily="18" charset="0"/>
                              </a:rPr>
                              <m:t>−</m:t>
                            </m:r>
                            <m:r>
                              <a:rPr lang="en-US" altLang="zh-CN" i="1">
                                <a:latin typeface="Cambria Math" panose="02040503050406030204" pitchFamily="18" charset="0"/>
                              </a:rPr>
                              <m:t>𝑈</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𝑆</m:t>
                                </m:r>
                              </m:sub>
                            </m:sSub>
                            <m:r>
                              <a:rPr lang="en-US" altLang="zh-CN" i="1">
                                <a:latin typeface="Cambria Math" panose="02040503050406030204" pitchFamily="18" charset="0"/>
                              </a:rPr>
                              <m:t>)</m:t>
                            </m:r>
                          </m:num>
                          <m:den>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m:t>
                                </m:r>
                              </m:e>
                              <m:sub>
                                <m:r>
                                  <a:rPr lang="en-US" altLang="zh-CN" i="1">
                                    <a:latin typeface="Cambria Math" panose="02040503050406030204" pitchFamily="18" charset="0"/>
                                  </a:rPr>
                                  <m:t>|</m:t>
                                </m:r>
                                <m:r>
                                  <a:rPr lang="en-US" altLang="zh-CN" i="1">
                                    <a:latin typeface="Cambria Math" panose="02040503050406030204" pitchFamily="18" charset="0"/>
                                  </a:rPr>
                                  <m:t>𝑆</m:t>
                                </m:r>
                                <m:r>
                                  <a:rPr lang="en-US" altLang="zh-CN" i="1">
                                    <a:latin typeface="Cambria Math" panose="02040503050406030204" pitchFamily="18" charset="0"/>
                                  </a:rPr>
                                  <m:t>|</m:t>
                                </m:r>
                              </m:sub>
                              <m:sup>
                                <m:r>
                                  <a:rPr lang="en-US" altLang="zh-CN" i="1">
                                    <a:latin typeface="Cambria Math" panose="02040503050406030204" pitchFamily="18" charset="0"/>
                                  </a:rPr>
                                  <m:t>𝑛</m:t>
                                </m:r>
                                <m:r>
                                  <a:rPr lang="en-US" altLang="zh-CN" i="1">
                                    <a:latin typeface="Cambria Math" panose="02040503050406030204" pitchFamily="18" charset="0"/>
                                  </a:rPr>
                                  <m:t>−1</m:t>
                                </m:r>
                              </m:sup>
                            </m:sSubSup>
                            <m:r>
                              <a:rPr lang="en-US" altLang="zh-CN" i="1">
                                <a:latin typeface="Cambria Math" panose="02040503050406030204" pitchFamily="18" charset="0"/>
                              </a:rPr>
                              <m:t>)</m:t>
                            </m:r>
                          </m:den>
                        </m:f>
                      </m:e>
                    </m:nary>
                  </m:oMath>
                </a14:m>
                <a:endParaRPr lang="en-US" altLang="zh-CN" dirty="0"/>
              </a:p>
              <a:p>
                <a:pPr lvl="1" algn="l"/>
                <a:r>
                  <a:rPr lang="en-US" altLang="zh-CN" dirty="0"/>
                  <a:t>Specifically</a:t>
                </a:r>
              </a:p>
              <a:p>
                <a:pPr lvl="2" algn="l"/>
                <a:r>
                  <a:rPr lang="en-US" altLang="zh-CN" dirty="0"/>
                  <a:t>Training federated models according to all the subsets </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oMath>
                </a14:m>
                <a:endParaRPr lang="en-US" altLang="zh-CN" dirty="0"/>
              </a:p>
              <a:p>
                <a:pPr lvl="2" algn="l"/>
                <a:r>
                  <a:rPr lang="en-US" altLang="zh-CN" dirty="0"/>
                  <a:t>Time consuming</a:t>
                </a:r>
              </a:p>
            </p:txBody>
          </p:sp>
        </mc:Choice>
        <mc:Fallback xmlns="">
          <p:sp>
            <p:nvSpPr>
              <p:cNvPr id="3" name="内容占位符 2">
                <a:extLst>
                  <a:ext uri="{FF2B5EF4-FFF2-40B4-BE49-F238E27FC236}">
                    <a16:creationId xmlns:a16="http://schemas.microsoft.com/office/drawing/2014/main" id="{97F03F80-798F-439B-86B2-40F0EBD1E994}"/>
                  </a:ext>
                </a:extLst>
              </p:cNvPr>
              <p:cNvSpPr>
                <a:spLocks noGrp="1" noRot="1" noChangeAspect="1" noMove="1" noResize="1" noEditPoints="1" noAdjustHandles="1" noChangeArrowheads="1" noChangeShapeType="1" noTextEdit="1"/>
              </p:cNvSpPr>
              <p:nvPr>
                <p:ph idx="1"/>
              </p:nvPr>
            </p:nvSpPr>
            <p:spPr>
              <a:blipFill>
                <a:blip r:embed="rId3"/>
                <a:stretch>
                  <a:fillRect l="-705" t="-137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22AAEFC8-D47D-47BA-B376-10166834DF9C}"/>
              </a:ext>
            </a:extLst>
          </p:cNvPr>
          <p:cNvSpPr>
            <a:spLocks noGrp="1"/>
          </p:cNvSpPr>
          <p:nvPr>
            <p:ph type="sldNum" sz="quarter" idx="12"/>
          </p:nvPr>
        </p:nvSpPr>
        <p:spPr/>
        <p:txBody>
          <a:bodyPr/>
          <a:lstStyle/>
          <a:p>
            <a:pPr>
              <a:defRPr/>
            </a:pPr>
            <a:fld id="{73697CC5-BB9E-487E-AFF3-8F5506CF83B5}" type="slidenum">
              <a:rPr lang="en-US" altLang="ko-KR" smtClean="0"/>
              <a:pPr>
                <a:defRPr/>
              </a:pPr>
              <a:t>19</a:t>
            </a:fld>
            <a:endParaRPr lang="en-US" altLang="ko-KR"/>
          </a:p>
        </p:txBody>
      </p:sp>
      <p:grpSp>
        <p:nvGrpSpPr>
          <p:cNvPr id="29" name="组合 28">
            <a:extLst>
              <a:ext uri="{FF2B5EF4-FFF2-40B4-BE49-F238E27FC236}">
                <a16:creationId xmlns:a16="http://schemas.microsoft.com/office/drawing/2014/main" id="{D3CCCBB4-636E-4E72-AC08-5C6841E098E4}"/>
              </a:ext>
            </a:extLst>
          </p:cNvPr>
          <p:cNvGrpSpPr/>
          <p:nvPr/>
        </p:nvGrpSpPr>
        <p:grpSpPr>
          <a:xfrm>
            <a:off x="2627784" y="5274644"/>
            <a:ext cx="4097050" cy="549914"/>
            <a:chOff x="2627784" y="5157442"/>
            <a:chExt cx="4097050" cy="549914"/>
          </a:xfrm>
        </p:grpSpPr>
        <p:grpSp>
          <p:nvGrpSpPr>
            <p:cNvPr id="24" name="组合 23">
              <a:extLst>
                <a:ext uri="{FF2B5EF4-FFF2-40B4-BE49-F238E27FC236}">
                  <a16:creationId xmlns:a16="http://schemas.microsoft.com/office/drawing/2014/main" id="{D27B284C-76EC-4C4E-919F-D261CA8D2784}"/>
                </a:ext>
              </a:extLst>
            </p:cNvPr>
            <p:cNvGrpSpPr/>
            <p:nvPr/>
          </p:nvGrpSpPr>
          <p:grpSpPr>
            <a:xfrm>
              <a:off x="2627784" y="5157442"/>
              <a:ext cx="1008174" cy="549914"/>
              <a:chOff x="2627784" y="5157442"/>
              <a:chExt cx="1008174" cy="549914"/>
            </a:xfrm>
          </p:grpSpPr>
          <mc:AlternateContent xmlns:mc="http://schemas.openxmlformats.org/markup-compatibility/2006" xmlns:a14="http://schemas.microsoft.com/office/drawing/2010/main">
            <mc:Choice Requires="a14">
              <p:sp>
                <p:nvSpPr>
                  <p:cNvPr id="15" name="流程图: 磁盘 14">
                    <a:extLst>
                      <a:ext uri="{FF2B5EF4-FFF2-40B4-BE49-F238E27FC236}">
                        <a16:creationId xmlns:a16="http://schemas.microsoft.com/office/drawing/2014/main" id="{FDAE23DC-6B45-45FA-9513-40F6BA773B6F}"/>
                      </a:ext>
                    </a:extLst>
                  </p:cNvPr>
                  <p:cNvSpPr/>
                  <p:nvPr/>
                </p:nvSpPr>
                <p:spPr bwMode="auto">
                  <a:xfrm>
                    <a:off x="2627784" y="5157442"/>
                    <a:ext cx="504087" cy="549914"/>
                  </a:xfrm>
                  <a:prstGeom prst="flowChartMagneticDisk">
                    <a:avLst/>
                  </a:prstGeom>
                  <a:solidFill>
                    <a:schemeClr val="accent2"/>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𝑫</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𝟏</m:t>
                              </m:r>
                            </m:sub>
                          </m:sSub>
                        </m:oMath>
                      </m:oMathPara>
                    </a14:m>
                    <a:endParaRPr kumimoji="0" lang="zh-CN" altLang="en-US" sz="20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15" name="流程图: 磁盘 14">
                    <a:extLst>
                      <a:ext uri="{FF2B5EF4-FFF2-40B4-BE49-F238E27FC236}">
                        <a16:creationId xmlns:a16="http://schemas.microsoft.com/office/drawing/2014/main" id="{FDAE23DC-6B45-45FA-9513-40F6BA773B6F}"/>
                      </a:ext>
                    </a:extLst>
                  </p:cNvPr>
                  <p:cNvSpPr>
                    <a:spLocks noRot="1" noChangeAspect="1" noMove="1" noResize="1" noEditPoints="1" noAdjustHandles="1" noChangeArrowheads="1" noChangeShapeType="1" noTextEdit="1"/>
                  </p:cNvSpPr>
                  <p:nvPr/>
                </p:nvSpPr>
                <p:spPr bwMode="auto">
                  <a:xfrm>
                    <a:off x="2627784" y="5157442"/>
                    <a:ext cx="504087" cy="549914"/>
                  </a:xfrm>
                  <a:prstGeom prst="flowChartMagneticDisk">
                    <a:avLst/>
                  </a:prstGeom>
                  <a:blipFill>
                    <a:blip r:embed="rId4"/>
                    <a:stretch>
                      <a:fillRect l="-3529"/>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流程图: 磁盘 15">
                    <a:extLst>
                      <a:ext uri="{FF2B5EF4-FFF2-40B4-BE49-F238E27FC236}">
                        <a16:creationId xmlns:a16="http://schemas.microsoft.com/office/drawing/2014/main" id="{008CA119-ACE6-43F6-B650-020BBE4BDCE9}"/>
                      </a:ext>
                    </a:extLst>
                  </p:cNvPr>
                  <p:cNvSpPr/>
                  <p:nvPr/>
                </p:nvSpPr>
                <p:spPr bwMode="auto">
                  <a:xfrm>
                    <a:off x="3131871" y="5157442"/>
                    <a:ext cx="504087" cy="549914"/>
                  </a:xfrm>
                  <a:prstGeom prst="flowChartMagneticDisk">
                    <a:avLst/>
                  </a:prstGeom>
                  <a:solidFill>
                    <a:srgbClr val="9BBB59"/>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𝑫</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𝟐</m:t>
                              </m:r>
                            </m:sub>
                          </m:sSub>
                        </m:oMath>
                      </m:oMathPara>
                    </a14:m>
                    <a:endParaRPr kumimoji="0" lang="zh-CN" altLang="en-US" sz="20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16" name="流程图: 磁盘 15">
                    <a:extLst>
                      <a:ext uri="{FF2B5EF4-FFF2-40B4-BE49-F238E27FC236}">
                        <a16:creationId xmlns:a16="http://schemas.microsoft.com/office/drawing/2014/main" id="{008CA119-ACE6-43F6-B650-020BBE4BDCE9}"/>
                      </a:ext>
                    </a:extLst>
                  </p:cNvPr>
                  <p:cNvSpPr>
                    <a:spLocks noRot="1" noChangeAspect="1" noMove="1" noResize="1" noEditPoints="1" noAdjustHandles="1" noChangeArrowheads="1" noChangeShapeType="1" noTextEdit="1"/>
                  </p:cNvSpPr>
                  <p:nvPr/>
                </p:nvSpPr>
                <p:spPr bwMode="auto">
                  <a:xfrm>
                    <a:off x="3131871" y="5157442"/>
                    <a:ext cx="504087" cy="549914"/>
                  </a:xfrm>
                  <a:prstGeom prst="flowChartMagneticDisk">
                    <a:avLst/>
                  </a:prstGeom>
                  <a:blipFill>
                    <a:blip r:embed="rId5"/>
                    <a:stretch>
                      <a:fillRect l="-3571"/>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p:grpSp>
        <p:grpSp>
          <p:nvGrpSpPr>
            <p:cNvPr id="25" name="组合 24">
              <a:extLst>
                <a:ext uri="{FF2B5EF4-FFF2-40B4-BE49-F238E27FC236}">
                  <a16:creationId xmlns:a16="http://schemas.microsoft.com/office/drawing/2014/main" id="{B3BC2571-4339-47AC-B200-3D9AC15FA337}"/>
                </a:ext>
              </a:extLst>
            </p:cNvPr>
            <p:cNvGrpSpPr/>
            <p:nvPr/>
          </p:nvGrpSpPr>
          <p:grpSpPr>
            <a:xfrm>
              <a:off x="4172222" y="5157442"/>
              <a:ext cx="1008174" cy="549914"/>
              <a:chOff x="4204399" y="5157442"/>
              <a:chExt cx="1008174" cy="549914"/>
            </a:xfrm>
          </p:grpSpPr>
          <mc:AlternateContent xmlns:mc="http://schemas.openxmlformats.org/markup-compatibility/2006" xmlns:a14="http://schemas.microsoft.com/office/drawing/2010/main">
            <mc:Choice Requires="a14">
              <p:sp>
                <p:nvSpPr>
                  <p:cNvPr id="17" name="流程图: 磁盘 16">
                    <a:extLst>
                      <a:ext uri="{FF2B5EF4-FFF2-40B4-BE49-F238E27FC236}">
                        <a16:creationId xmlns:a16="http://schemas.microsoft.com/office/drawing/2014/main" id="{5DB83341-0BD9-41F5-8125-1772BB5F9E53}"/>
                      </a:ext>
                    </a:extLst>
                  </p:cNvPr>
                  <p:cNvSpPr/>
                  <p:nvPr/>
                </p:nvSpPr>
                <p:spPr bwMode="auto">
                  <a:xfrm>
                    <a:off x="4204399" y="5157442"/>
                    <a:ext cx="504087" cy="549914"/>
                  </a:xfrm>
                  <a:prstGeom prst="flowChartMagneticDisk">
                    <a:avLst/>
                  </a:prstGeom>
                  <a:solidFill>
                    <a:schemeClr val="accent2"/>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𝑫</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𝟏</m:t>
                              </m:r>
                            </m:sub>
                          </m:sSub>
                        </m:oMath>
                      </m:oMathPara>
                    </a14:m>
                    <a:endParaRPr kumimoji="0" lang="zh-CN" altLang="en-US" sz="20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17" name="流程图: 磁盘 16">
                    <a:extLst>
                      <a:ext uri="{FF2B5EF4-FFF2-40B4-BE49-F238E27FC236}">
                        <a16:creationId xmlns:a16="http://schemas.microsoft.com/office/drawing/2014/main" id="{5DB83341-0BD9-41F5-8125-1772BB5F9E53}"/>
                      </a:ext>
                    </a:extLst>
                  </p:cNvPr>
                  <p:cNvSpPr>
                    <a:spLocks noRot="1" noChangeAspect="1" noMove="1" noResize="1" noEditPoints="1" noAdjustHandles="1" noChangeArrowheads="1" noChangeShapeType="1" noTextEdit="1"/>
                  </p:cNvSpPr>
                  <p:nvPr/>
                </p:nvSpPr>
                <p:spPr bwMode="auto">
                  <a:xfrm>
                    <a:off x="4204399" y="5157442"/>
                    <a:ext cx="504087" cy="549914"/>
                  </a:xfrm>
                  <a:prstGeom prst="flowChartMagneticDisk">
                    <a:avLst/>
                  </a:prstGeom>
                  <a:blipFill>
                    <a:blip r:embed="rId6"/>
                    <a:stretch>
                      <a:fillRect l="-3529"/>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流程图: 磁盘 17">
                    <a:extLst>
                      <a:ext uri="{FF2B5EF4-FFF2-40B4-BE49-F238E27FC236}">
                        <a16:creationId xmlns:a16="http://schemas.microsoft.com/office/drawing/2014/main" id="{A6739947-3C0C-4778-B3EE-4495DD78FB0E}"/>
                      </a:ext>
                    </a:extLst>
                  </p:cNvPr>
                  <p:cNvSpPr/>
                  <p:nvPr/>
                </p:nvSpPr>
                <p:spPr bwMode="auto">
                  <a:xfrm>
                    <a:off x="4708486" y="5157442"/>
                    <a:ext cx="504087" cy="549914"/>
                  </a:xfrm>
                  <a:prstGeom prst="flowChartMagneticDisk">
                    <a:avLst/>
                  </a:prstGeom>
                  <a:solidFill>
                    <a:srgbClr val="8064A2"/>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𝑫</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𝟑</m:t>
                              </m:r>
                            </m:sub>
                          </m:sSub>
                        </m:oMath>
                      </m:oMathPara>
                    </a14:m>
                    <a:endParaRPr kumimoji="0" lang="zh-CN" altLang="en-US" sz="20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18" name="流程图: 磁盘 17">
                    <a:extLst>
                      <a:ext uri="{FF2B5EF4-FFF2-40B4-BE49-F238E27FC236}">
                        <a16:creationId xmlns:a16="http://schemas.microsoft.com/office/drawing/2014/main" id="{A6739947-3C0C-4778-B3EE-4495DD78FB0E}"/>
                      </a:ext>
                    </a:extLst>
                  </p:cNvPr>
                  <p:cNvSpPr>
                    <a:spLocks noRot="1" noChangeAspect="1" noMove="1" noResize="1" noEditPoints="1" noAdjustHandles="1" noChangeArrowheads="1" noChangeShapeType="1" noTextEdit="1"/>
                  </p:cNvSpPr>
                  <p:nvPr/>
                </p:nvSpPr>
                <p:spPr bwMode="auto">
                  <a:xfrm>
                    <a:off x="4708486" y="5157442"/>
                    <a:ext cx="504087" cy="549914"/>
                  </a:xfrm>
                  <a:prstGeom prst="flowChartMagneticDisk">
                    <a:avLst/>
                  </a:prstGeom>
                  <a:blipFill>
                    <a:blip r:embed="rId7"/>
                    <a:stretch>
                      <a:fillRect l="-3529"/>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p:grpSp>
        <p:grpSp>
          <p:nvGrpSpPr>
            <p:cNvPr id="26" name="组合 25">
              <a:extLst>
                <a:ext uri="{FF2B5EF4-FFF2-40B4-BE49-F238E27FC236}">
                  <a16:creationId xmlns:a16="http://schemas.microsoft.com/office/drawing/2014/main" id="{1DBA270C-4A65-4818-8A48-DE54E9493DA0}"/>
                </a:ext>
              </a:extLst>
            </p:cNvPr>
            <p:cNvGrpSpPr/>
            <p:nvPr/>
          </p:nvGrpSpPr>
          <p:grpSpPr>
            <a:xfrm>
              <a:off x="5716660" y="5157442"/>
              <a:ext cx="1008174" cy="549914"/>
              <a:chOff x="5716660" y="5157442"/>
              <a:chExt cx="1008174" cy="549914"/>
            </a:xfrm>
          </p:grpSpPr>
          <mc:AlternateContent xmlns:mc="http://schemas.openxmlformats.org/markup-compatibility/2006" xmlns:a14="http://schemas.microsoft.com/office/drawing/2010/main">
            <mc:Choice Requires="a14">
              <p:sp>
                <p:nvSpPr>
                  <p:cNvPr id="19" name="流程图: 磁盘 18">
                    <a:extLst>
                      <a:ext uri="{FF2B5EF4-FFF2-40B4-BE49-F238E27FC236}">
                        <a16:creationId xmlns:a16="http://schemas.microsoft.com/office/drawing/2014/main" id="{37099FB4-1B02-4741-880A-5F3EAB1D10CF}"/>
                      </a:ext>
                    </a:extLst>
                  </p:cNvPr>
                  <p:cNvSpPr/>
                  <p:nvPr/>
                </p:nvSpPr>
                <p:spPr bwMode="auto">
                  <a:xfrm>
                    <a:off x="5716660" y="5157442"/>
                    <a:ext cx="504087" cy="549914"/>
                  </a:xfrm>
                  <a:prstGeom prst="flowChartMagneticDisk">
                    <a:avLst/>
                  </a:prstGeom>
                  <a:solidFill>
                    <a:srgbClr val="9BBB59"/>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𝑫</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𝟐</m:t>
                              </m:r>
                            </m:sub>
                          </m:sSub>
                        </m:oMath>
                      </m:oMathPara>
                    </a14:m>
                    <a:endParaRPr kumimoji="0" lang="zh-CN" altLang="en-US" sz="20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19" name="流程图: 磁盘 18">
                    <a:extLst>
                      <a:ext uri="{FF2B5EF4-FFF2-40B4-BE49-F238E27FC236}">
                        <a16:creationId xmlns:a16="http://schemas.microsoft.com/office/drawing/2014/main" id="{37099FB4-1B02-4741-880A-5F3EAB1D10CF}"/>
                      </a:ext>
                    </a:extLst>
                  </p:cNvPr>
                  <p:cNvSpPr>
                    <a:spLocks noRot="1" noChangeAspect="1" noMove="1" noResize="1" noEditPoints="1" noAdjustHandles="1" noChangeArrowheads="1" noChangeShapeType="1" noTextEdit="1"/>
                  </p:cNvSpPr>
                  <p:nvPr/>
                </p:nvSpPr>
                <p:spPr bwMode="auto">
                  <a:xfrm>
                    <a:off x="5716660" y="5157442"/>
                    <a:ext cx="504087" cy="549914"/>
                  </a:xfrm>
                  <a:prstGeom prst="flowChartMagneticDisk">
                    <a:avLst/>
                  </a:prstGeom>
                  <a:blipFill>
                    <a:blip r:embed="rId8"/>
                    <a:stretch>
                      <a:fillRect l="-3571"/>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流程图: 磁盘 19">
                    <a:extLst>
                      <a:ext uri="{FF2B5EF4-FFF2-40B4-BE49-F238E27FC236}">
                        <a16:creationId xmlns:a16="http://schemas.microsoft.com/office/drawing/2014/main" id="{D9AFDE05-E830-4B2E-8BB5-8EA8DC1B04E0}"/>
                      </a:ext>
                    </a:extLst>
                  </p:cNvPr>
                  <p:cNvSpPr/>
                  <p:nvPr/>
                </p:nvSpPr>
                <p:spPr bwMode="auto">
                  <a:xfrm>
                    <a:off x="6220747" y="5157442"/>
                    <a:ext cx="504087" cy="549914"/>
                  </a:xfrm>
                  <a:prstGeom prst="flowChartMagneticDisk">
                    <a:avLst/>
                  </a:prstGeom>
                  <a:solidFill>
                    <a:srgbClr val="8064A2"/>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𝑫</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𝟑</m:t>
                              </m:r>
                            </m:sub>
                          </m:sSub>
                        </m:oMath>
                      </m:oMathPara>
                    </a14:m>
                    <a:endParaRPr kumimoji="0" lang="zh-CN" altLang="en-US" sz="20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20" name="流程图: 磁盘 19">
                    <a:extLst>
                      <a:ext uri="{FF2B5EF4-FFF2-40B4-BE49-F238E27FC236}">
                        <a16:creationId xmlns:a16="http://schemas.microsoft.com/office/drawing/2014/main" id="{D9AFDE05-E830-4B2E-8BB5-8EA8DC1B04E0}"/>
                      </a:ext>
                    </a:extLst>
                  </p:cNvPr>
                  <p:cNvSpPr>
                    <a:spLocks noRot="1" noChangeAspect="1" noMove="1" noResize="1" noEditPoints="1" noAdjustHandles="1" noChangeArrowheads="1" noChangeShapeType="1" noTextEdit="1"/>
                  </p:cNvSpPr>
                  <p:nvPr/>
                </p:nvSpPr>
                <p:spPr bwMode="auto">
                  <a:xfrm>
                    <a:off x="6220747" y="5157442"/>
                    <a:ext cx="504087" cy="549914"/>
                  </a:xfrm>
                  <a:prstGeom prst="flowChartMagneticDisk">
                    <a:avLst/>
                  </a:prstGeom>
                  <a:blipFill>
                    <a:blip r:embed="rId9"/>
                    <a:stretch>
                      <a:fillRect l="-3529"/>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p:grpSp>
      </p:grpSp>
      <p:grpSp>
        <p:nvGrpSpPr>
          <p:cNvPr id="23" name="组合 22">
            <a:extLst>
              <a:ext uri="{FF2B5EF4-FFF2-40B4-BE49-F238E27FC236}">
                <a16:creationId xmlns:a16="http://schemas.microsoft.com/office/drawing/2014/main" id="{EB52C620-118C-4900-810B-FD6159BA96E1}"/>
              </a:ext>
            </a:extLst>
          </p:cNvPr>
          <p:cNvGrpSpPr/>
          <p:nvPr/>
        </p:nvGrpSpPr>
        <p:grpSpPr>
          <a:xfrm>
            <a:off x="3920179" y="6040167"/>
            <a:ext cx="1512261" cy="549914"/>
            <a:chOff x="3952355" y="5946840"/>
            <a:chExt cx="1512261" cy="549914"/>
          </a:xfrm>
        </p:grpSpPr>
        <mc:AlternateContent xmlns:mc="http://schemas.openxmlformats.org/markup-compatibility/2006" xmlns:a14="http://schemas.microsoft.com/office/drawing/2010/main">
          <mc:Choice Requires="a14">
            <p:sp>
              <p:nvSpPr>
                <p:cNvPr id="12" name="流程图: 磁盘 11">
                  <a:extLst>
                    <a:ext uri="{FF2B5EF4-FFF2-40B4-BE49-F238E27FC236}">
                      <a16:creationId xmlns:a16="http://schemas.microsoft.com/office/drawing/2014/main" id="{A7E46861-0FAA-4C1E-A14D-1E7221C9E21E}"/>
                    </a:ext>
                  </a:extLst>
                </p:cNvPr>
                <p:cNvSpPr/>
                <p:nvPr/>
              </p:nvSpPr>
              <p:spPr bwMode="auto">
                <a:xfrm>
                  <a:off x="4960529" y="5946840"/>
                  <a:ext cx="504087" cy="549914"/>
                </a:xfrm>
                <a:prstGeom prst="flowChartMagneticDisk">
                  <a:avLst/>
                </a:prstGeom>
                <a:solidFill>
                  <a:srgbClr val="8064A2"/>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𝑫</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𝟑</m:t>
                            </m:r>
                          </m:sub>
                        </m:sSub>
                      </m:oMath>
                    </m:oMathPara>
                  </a14:m>
                  <a:endParaRPr kumimoji="0" lang="zh-CN" altLang="en-US" sz="20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12" name="流程图: 磁盘 11">
                  <a:extLst>
                    <a:ext uri="{FF2B5EF4-FFF2-40B4-BE49-F238E27FC236}">
                      <a16:creationId xmlns:a16="http://schemas.microsoft.com/office/drawing/2014/main" id="{A7E46861-0FAA-4C1E-A14D-1E7221C9E21E}"/>
                    </a:ext>
                  </a:extLst>
                </p:cNvPr>
                <p:cNvSpPr>
                  <a:spLocks noRot="1" noChangeAspect="1" noMove="1" noResize="1" noEditPoints="1" noAdjustHandles="1" noChangeArrowheads="1" noChangeShapeType="1" noTextEdit="1"/>
                </p:cNvSpPr>
                <p:nvPr/>
              </p:nvSpPr>
              <p:spPr bwMode="auto">
                <a:xfrm>
                  <a:off x="4960529" y="5946840"/>
                  <a:ext cx="504087" cy="549914"/>
                </a:xfrm>
                <a:prstGeom prst="flowChartMagneticDisk">
                  <a:avLst/>
                </a:prstGeom>
                <a:blipFill>
                  <a:blip r:embed="rId10"/>
                  <a:stretch>
                    <a:fillRect l="-3529"/>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流程图: 磁盘 20">
                  <a:extLst>
                    <a:ext uri="{FF2B5EF4-FFF2-40B4-BE49-F238E27FC236}">
                      <a16:creationId xmlns:a16="http://schemas.microsoft.com/office/drawing/2014/main" id="{F5D778D2-0524-4525-8939-947EFAC141D6}"/>
                    </a:ext>
                  </a:extLst>
                </p:cNvPr>
                <p:cNvSpPr/>
                <p:nvPr/>
              </p:nvSpPr>
              <p:spPr bwMode="auto">
                <a:xfrm>
                  <a:off x="3952355" y="5946840"/>
                  <a:ext cx="504087" cy="549914"/>
                </a:xfrm>
                <a:prstGeom prst="flowChartMagneticDisk">
                  <a:avLst/>
                </a:prstGeom>
                <a:solidFill>
                  <a:schemeClr val="accent2"/>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𝑫</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𝟏</m:t>
                            </m:r>
                          </m:sub>
                        </m:sSub>
                      </m:oMath>
                    </m:oMathPara>
                  </a14:m>
                  <a:endParaRPr kumimoji="0" lang="zh-CN" altLang="en-US" sz="20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21" name="流程图: 磁盘 20">
                  <a:extLst>
                    <a:ext uri="{FF2B5EF4-FFF2-40B4-BE49-F238E27FC236}">
                      <a16:creationId xmlns:a16="http://schemas.microsoft.com/office/drawing/2014/main" id="{F5D778D2-0524-4525-8939-947EFAC141D6}"/>
                    </a:ext>
                  </a:extLst>
                </p:cNvPr>
                <p:cNvSpPr>
                  <a:spLocks noRot="1" noChangeAspect="1" noMove="1" noResize="1" noEditPoints="1" noAdjustHandles="1" noChangeArrowheads="1" noChangeShapeType="1" noTextEdit="1"/>
                </p:cNvSpPr>
                <p:nvPr/>
              </p:nvSpPr>
              <p:spPr bwMode="auto">
                <a:xfrm>
                  <a:off x="3952355" y="5946840"/>
                  <a:ext cx="504087" cy="549914"/>
                </a:xfrm>
                <a:prstGeom prst="flowChartMagneticDisk">
                  <a:avLst/>
                </a:prstGeom>
                <a:blipFill>
                  <a:blip r:embed="rId11"/>
                  <a:stretch>
                    <a:fillRect l="-3529"/>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流程图: 磁盘 21">
                  <a:extLst>
                    <a:ext uri="{FF2B5EF4-FFF2-40B4-BE49-F238E27FC236}">
                      <a16:creationId xmlns:a16="http://schemas.microsoft.com/office/drawing/2014/main" id="{3AE2DB17-9FE5-4717-A0C5-EB732F5D8503}"/>
                    </a:ext>
                  </a:extLst>
                </p:cNvPr>
                <p:cNvSpPr/>
                <p:nvPr/>
              </p:nvSpPr>
              <p:spPr bwMode="auto">
                <a:xfrm>
                  <a:off x="4456442" y="5946840"/>
                  <a:ext cx="504087" cy="549914"/>
                </a:xfrm>
                <a:prstGeom prst="flowChartMagneticDisk">
                  <a:avLst/>
                </a:prstGeom>
                <a:solidFill>
                  <a:srgbClr val="9BBB59"/>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𝑫</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𝟐</m:t>
                            </m:r>
                          </m:sub>
                        </m:sSub>
                      </m:oMath>
                    </m:oMathPara>
                  </a14:m>
                  <a:endParaRPr kumimoji="0" lang="zh-CN" altLang="en-US" sz="20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22" name="流程图: 磁盘 21">
                  <a:extLst>
                    <a:ext uri="{FF2B5EF4-FFF2-40B4-BE49-F238E27FC236}">
                      <a16:creationId xmlns:a16="http://schemas.microsoft.com/office/drawing/2014/main" id="{3AE2DB17-9FE5-4717-A0C5-EB732F5D8503}"/>
                    </a:ext>
                  </a:extLst>
                </p:cNvPr>
                <p:cNvSpPr>
                  <a:spLocks noRot="1" noChangeAspect="1" noMove="1" noResize="1" noEditPoints="1" noAdjustHandles="1" noChangeArrowheads="1" noChangeShapeType="1" noTextEdit="1"/>
                </p:cNvSpPr>
                <p:nvPr/>
              </p:nvSpPr>
              <p:spPr bwMode="auto">
                <a:xfrm>
                  <a:off x="4456442" y="5946840"/>
                  <a:ext cx="504087" cy="549914"/>
                </a:xfrm>
                <a:prstGeom prst="flowChartMagneticDisk">
                  <a:avLst/>
                </a:prstGeom>
                <a:blipFill>
                  <a:blip r:embed="rId12"/>
                  <a:stretch>
                    <a:fillRect l="-3571"/>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p:grpSp>
      <p:grpSp>
        <p:nvGrpSpPr>
          <p:cNvPr id="28" name="组合 27">
            <a:extLst>
              <a:ext uri="{FF2B5EF4-FFF2-40B4-BE49-F238E27FC236}">
                <a16:creationId xmlns:a16="http://schemas.microsoft.com/office/drawing/2014/main" id="{4389C7BA-72CA-47F2-90E1-6B99ECA25367}"/>
              </a:ext>
            </a:extLst>
          </p:cNvPr>
          <p:cNvGrpSpPr/>
          <p:nvPr/>
        </p:nvGrpSpPr>
        <p:grpSpPr>
          <a:xfrm>
            <a:off x="3309335" y="4509120"/>
            <a:ext cx="2733948" cy="549914"/>
            <a:chOff x="3337744" y="4415793"/>
            <a:chExt cx="2733948" cy="549914"/>
          </a:xfrm>
        </p:grpSpPr>
        <mc:AlternateContent xmlns:mc="http://schemas.openxmlformats.org/markup-compatibility/2006" xmlns:a14="http://schemas.microsoft.com/office/drawing/2010/main">
          <mc:Choice Requires="a14">
            <p:sp>
              <p:nvSpPr>
                <p:cNvPr id="6" name="流程图: 磁盘 5">
                  <a:extLst>
                    <a:ext uri="{FF2B5EF4-FFF2-40B4-BE49-F238E27FC236}">
                      <a16:creationId xmlns:a16="http://schemas.microsoft.com/office/drawing/2014/main" id="{65B4AE2A-DC03-4F4D-B539-6C86C58B9A45}"/>
                    </a:ext>
                  </a:extLst>
                </p:cNvPr>
                <p:cNvSpPr/>
                <p:nvPr/>
              </p:nvSpPr>
              <p:spPr bwMode="auto">
                <a:xfrm>
                  <a:off x="3337744" y="4415793"/>
                  <a:ext cx="504087" cy="549914"/>
                </a:xfrm>
                <a:prstGeom prst="flowChartMagneticDisk">
                  <a:avLst/>
                </a:prstGeom>
                <a:solidFill>
                  <a:schemeClr val="accent2"/>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𝑫</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𝟏</m:t>
                            </m:r>
                          </m:sub>
                        </m:sSub>
                      </m:oMath>
                    </m:oMathPara>
                  </a14:m>
                  <a:endParaRPr kumimoji="0" lang="zh-CN" altLang="en-US" sz="20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6" name="流程图: 磁盘 5">
                  <a:extLst>
                    <a:ext uri="{FF2B5EF4-FFF2-40B4-BE49-F238E27FC236}">
                      <a16:creationId xmlns:a16="http://schemas.microsoft.com/office/drawing/2014/main" id="{65B4AE2A-DC03-4F4D-B539-6C86C58B9A45}"/>
                    </a:ext>
                  </a:extLst>
                </p:cNvPr>
                <p:cNvSpPr>
                  <a:spLocks noRot="1" noChangeAspect="1" noMove="1" noResize="1" noEditPoints="1" noAdjustHandles="1" noChangeArrowheads="1" noChangeShapeType="1" noTextEdit="1"/>
                </p:cNvSpPr>
                <p:nvPr/>
              </p:nvSpPr>
              <p:spPr bwMode="auto">
                <a:xfrm>
                  <a:off x="3337744" y="4415793"/>
                  <a:ext cx="504087" cy="549914"/>
                </a:xfrm>
                <a:prstGeom prst="flowChartMagneticDisk">
                  <a:avLst/>
                </a:prstGeom>
                <a:blipFill>
                  <a:blip r:embed="rId13"/>
                  <a:stretch>
                    <a:fillRect l="-3529"/>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流程图: 磁盘 8">
                  <a:extLst>
                    <a:ext uri="{FF2B5EF4-FFF2-40B4-BE49-F238E27FC236}">
                      <a16:creationId xmlns:a16="http://schemas.microsoft.com/office/drawing/2014/main" id="{1C57FA0E-1D8B-463F-BD37-BCCE557B4C95}"/>
                    </a:ext>
                  </a:extLst>
                </p:cNvPr>
                <p:cNvSpPr/>
                <p:nvPr/>
              </p:nvSpPr>
              <p:spPr bwMode="auto">
                <a:xfrm>
                  <a:off x="4452675" y="4415793"/>
                  <a:ext cx="504087" cy="549914"/>
                </a:xfrm>
                <a:prstGeom prst="flowChartMagneticDisk">
                  <a:avLst/>
                </a:prstGeom>
                <a:solidFill>
                  <a:srgbClr val="9BBB59"/>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𝑫</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𝟐</m:t>
                            </m:r>
                          </m:sub>
                        </m:sSub>
                      </m:oMath>
                    </m:oMathPara>
                  </a14:m>
                  <a:endParaRPr kumimoji="0" lang="zh-CN" altLang="en-US" sz="20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9" name="流程图: 磁盘 8">
                  <a:extLst>
                    <a:ext uri="{FF2B5EF4-FFF2-40B4-BE49-F238E27FC236}">
                      <a16:creationId xmlns:a16="http://schemas.microsoft.com/office/drawing/2014/main" id="{1C57FA0E-1D8B-463F-BD37-BCCE557B4C95}"/>
                    </a:ext>
                  </a:extLst>
                </p:cNvPr>
                <p:cNvSpPr>
                  <a:spLocks noRot="1" noChangeAspect="1" noMove="1" noResize="1" noEditPoints="1" noAdjustHandles="1" noChangeArrowheads="1" noChangeShapeType="1" noTextEdit="1"/>
                </p:cNvSpPr>
                <p:nvPr/>
              </p:nvSpPr>
              <p:spPr bwMode="auto">
                <a:xfrm>
                  <a:off x="4452675" y="4415793"/>
                  <a:ext cx="504087" cy="549914"/>
                </a:xfrm>
                <a:prstGeom prst="flowChartMagneticDisk">
                  <a:avLst/>
                </a:prstGeom>
                <a:blipFill>
                  <a:blip r:embed="rId14"/>
                  <a:stretch>
                    <a:fillRect l="-3571"/>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流程图: 磁盘 26">
                  <a:extLst>
                    <a:ext uri="{FF2B5EF4-FFF2-40B4-BE49-F238E27FC236}">
                      <a16:creationId xmlns:a16="http://schemas.microsoft.com/office/drawing/2014/main" id="{D37C043F-0366-47AD-AAD2-8B8457BBB275}"/>
                    </a:ext>
                  </a:extLst>
                </p:cNvPr>
                <p:cNvSpPr/>
                <p:nvPr/>
              </p:nvSpPr>
              <p:spPr bwMode="auto">
                <a:xfrm>
                  <a:off x="5567605" y="4415793"/>
                  <a:ext cx="504087" cy="549914"/>
                </a:xfrm>
                <a:prstGeom prst="flowChartMagneticDisk">
                  <a:avLst/>
                </a:prstGeom>
                <a:solidFill>
                  <a:srgbClr val="8064A2"/>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𝑫</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𝟑</m:t>
                            </m:r>
                          </m:sub>
                        </m:sSub>
                      </m:oMath>
                    </m:oMathPara>
                  </a14:m>
                  <a:endParaRPr kumimoji="0" lang="zh-CN" altLang="en-US" sz="20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27" name="流程图: 磁盘 26">
                  <a:extLst>
                    <a:ext uri="{FF2B5EF4-FFF2-40B4-BE49-F238E27FC236}">
                      <a16:creationId xmlns:a16="http://schemas.microsoft.com/office/drawing/2014/main" id="{D37C043F-0366-47AD-AAD2-8B8457BBB275}"/>
                    </a:ext>
                  </a:extLst>
                </p:cNvPr>
                <p:cNvSpPr>
                  <a:spLocks noRot="1" noChangeAspect="1" noMove="1" noResize="1" noEditPoints="1" noAdjustHandles="1" noChangeArrowheads="1" noChangeShapeType="1" noTextEdit="1"/>
                </p:cNvSpPr>
                <p:nvPr/>
              </p:nvSpPr>
              <p:spPr bwMode="auto">
                <a:xfrm>
                  <a:off x="5567605" y="4415793"/>
                  <a:ext cx="504087" cy="549914"/>
                </a:xfrm>
                <a:prstGeom prst="flowChartMagneticDisk">
                  <a:avLst/>
                </a:prstGeom>
                <a:blipFill>
                  <a:blip r:embed="rId15"/>
                  <a:stretch>
                    <a:fillRect l="-4762"/>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p:grpSp>
    </p:spTree>
    <p:extLst>
      <p:ext uri="{BB962C8B-B14F-4D97-AF65-F5344CB8AC3E}">
        <p14:creationId xmlns:p14="http://schemas.microsoft.com/office/powerpoint/2010/main" val="3159067722"/>
      </p:ext>
    </p:extLst>
  </p:cSld>
  <p:clrMapOvr>
    <a:masterClrMapping/>
  </p:clrMapOvr>
  <mc:AlternateContent xmlns:mc="http://schemas.openxmlformats.org/markup-compatibility/2006">
    <mc:Choice xmlns:p14="http://schemas.microsoft.com/office/powerpoint/2010/main" Requires="p14">
      <p:transition spd="slow" p14:dur="2000" advTm="47239"/>
    </mc:Choice>
    <mc:Fallback>
      <p:transition spd="slow" advTm="4723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altLang="zh-CN">
                <a:latin typeface="Arial" panose="020B0604020202020204" pitchFamily="34" charset="0"/>
                <a:ea typeface="黑体" panose="02010609060101010101" pitchFamily="49" charset="-122"/>
                <a:sym typeface="Arial" panose="020B0604020202020204" pitchFamily="34" charset="0"/>
              </a:rPr>
              <a:t>Outline</a:t>
            </a:r>
          </a:p>
        </p:txBody>
      </p:sp>
      <p:sp>
        <p:nvSpPr>
          <p:cNvPr id="17411" name="Content Placeholder 2"/>
          <p:cNvSpPr>
            <a:spLocks noGrp="1"/>
          </p:cNvSpPr>
          <p:nvPr>
            <p:ph idx="1"/>
          </p:nvPr>
        </p:nvSpPr>
        <p:spPr/>
        <p:txBody>
          <a:bodyPr/>
          <a:lstStyle/>
          <a:p>
            <a:pPr eaLnBrk="1" hangingPunct="1">
              <a:spcBef>
                <a:spcPts val="1000"/>
              </a:spcBef>
              <a:spcAft>
                <a:spcPts val="4000"/>
              </a:spcAft>
            </a:pPr>
            <a:r>
              <a:rPr lang="en-US" altLang="zh-CN" dirty="0">
                <a:solidFill>
                  <a:srgbClr val="FF0000"/>
                </a:solidFill>
                <a:latin typeface="Arial" panose="020B0604020202020204" pitchFamily="34" charset="0"/>
                <a:ea typeface="黑体" panose="02010609060101010101" pitchFamily="49" charset="-122"/>
                <a:sym typeface="Arial" panose="020B0604020202020204" pitchFamily="34" charset="0"/>
              </a:rPr>
              <a:t>Background and Motivation</a:t>
            </a:r>
          </a:p>
          <a:p>
            <a:pPr eaLnBrk="1" hangingPunct="1">
              <a:spcBef>
                <a:spcPts val="1000"/>
              </a:spcBef>
              <a:spcAft>
                <a:spcPts val="4000"/>
              </a:spcAft>
            </a:pPr>
            <a:r>
              <a:rPr lang="en-US" altLang="zh-CN" dirty="0">
                <a:latin typeface="Arial" panose="020B0604020202020204" pitchFamily="34" charset="0"/>
                <a:ea typeface="黑体" panose="02010609060101010101" pitchFamily="49" charset="-122"/>
                <a:sym typeface="Arial" panose="020B0604020202020204" pitchFamily="34" charset="0"/>
              </a:rPr>
              <a:t>Preliminary and Definition</a:t>
            </a:r>
          </a:p>
          <a:p>
            <a:pPr eaLnBrk="1" hangingPunct="1">
              <a:spcBef>
                <a:spcPts val="1000"/>
              </a:spcBef>
              <a:spcAft>
                <a:spcPts val="4000"/>
              </a:spcAft>
            </a:pPr>
            <a:r>
              <a:rPr lang="en-US" altLang="zh-CN" dirty="0">
                <a:latin typeface="Arial" panose="020B0604020202020204" pitchFamily="34" charset="0"/>
                <a:ea typeface="黑体" panose="02010609060101010101" pitchFamily="49" charset="-122"/>
                <a:sym typeface="Arial" panose="020B0604020202020204" pitchFamily="34" charset="0"/>
              </a:rPr>
              <a:t>Methods</a:t>
            </a:r>
          </a:p>
          <a:p>
            <a:pPr eaLnBrk="1" hangingPunct="1">
              <a:spcBef>
                <a:spcPts val="1000"/>
              </a:spcBef>
              <a:spcAft>
                <a:spcPts val="4000"/>
              </a:spcAft>
            </a:pPr>
            <a:r>
              <a:rPr lang="en-US" altLang="zh-CN" dirty="0">
                <a:latin typeface="Arial" panose="020B0604020202020204" pitchFamily="34" charset="0"/>
                <a:ea typeface="黑体" panose="02010609060101010101" pitchFamily="49" charset="-122"/>
                <a:sym typeface="Arial" panose="020B0604020202020204" pitchFamily="34" charset="0"/>
              </a:rPr>
              <a:t>Experiments</a:t>
            </a:r>
          </a:p>
          <a:p>
            <a:pPr eaLnBrk="1" hangingPunct="1">
              <a:spcBef>
                <a:spcPts val="1000"/>
              </a:spcBef>
              <a:spcAft>
                <a:spcPts val="4000"/>
              </a:spcAft>
            </a:pPr>
            <a:r>
              <a:rPr lang="en-US" altLang="zh-CN" dirty="0">
                <a:latin typeface="Arial" panose="020B0604020202020204" pitchFamily="34" charset="0"/>
                <a:ea typeface="黑体" panose="02010609060101010101" pitchFamily="49" charset="-122"/>
                <a:sym typeface="Arial" panose="020B0604020202020204" pitchFamily="34" charset="0"/>
              </a:rPr>
              <a:t>Conclusion</a:t>
            </a:r>
          </a:p>
        </p:txBody>
      </p:sp>
    </p:spTree>
    <p:extLst>
      <p:ext uri="{BB962C8B-B14F-4D97-AF65-F5344CB8AC3E}">
        <p14:creationId xmlns:p14="http://schemas.microsoft.com/office/powerpoint/2010/main" val="3224591183"/>
      </p:ext>
    </p:extLst>
  </p:cSld>
  <p:clrMapOvr>
    <a:masterClrMapping/>
  </p:clrMapOvr>
  <p:transition spd="slow" advTm="6593"/>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E4BF2E-074B-43A7-B604-E16AD7A1BAE4}"/>
              </a:ext>
            </a:extLst>
          </p:cNvPr>
          <p:cNvSpPr>
            <a:spLocks noGrp="1"/>
          </p:cNvSpPr>
          <p:nvPr>
            <p:ph type="title"/>
          </p:nvPr>
        </p:nvSpPr>
        <p:spPr/>
        <p:txBody>
          <a:bodyPr/>
          <a:lstStyle/>
          <a:p>
            <a:r>
              <a:rPr lang="en-US" altLang="zh-CN" dirty="0"/>
              <a:t>Methods</a:t>
            </a:r>
            <a:endParaRPr lang="zh-CN" altLang="en-US" dirty="0"/>
          </a:p>
        </p:txBody>
      </p:sp>
      <p:sp>
        <p:nvSpPr>
          <p:cNvPr id="4" name="灯片编号占位符 3">
            <a:extLst>
              <a:ext uri="{FF2B5EF4-FFF2-40B4-BE49-F238E27FC236}">
                <a16:creationId xmlns:a16="http://schemas.microsoft.com/office/drawing/2014/main" id="{22AAEFC8-D47D-47BA-B376-10166834DF9C}"/>
              </a:ext>
            </a:extLst>
          </p:cNvPr>
          <p:cNvSpPr>
            <a:spLocks noGrp="1"/>
          </p:cNvSpPr>
          <p:nvPr>
            <p:ph type="sldNum" sz="quarter" idx="12"/>
          </p:nvPr>
        </p:nvSpPr>
        <p:spPr/>
        <p:txBody>
          <a:bodyPr/>
          <a:lstStyle/>
          <a:p>
            <a:pPr>
              <a:defRPr/>
            </a:pPr>
            <a:fld id="{73697CC5-BB9E-487E-AFF3-8F5506CF83B5}" type="slidenum">
              <a:rPr lang="en-US" altLang="ko-KR" smtClean="0"/>
              <a:pPr>
                <a:defRPr/>
              </a:pPr>
              <a:t>20</a:t>
            </a:fld>
            <a:endParaRPr lang="en-US" altLang="ko-KR"/>
          </a:p>
        </p:txBody>
      </p:sp>
      <p:pic>
        <p:nvPicPr>
          <p:cNvPr id="5" name="图片 4">
            <a:extLst>
              <a:ext uri="{FF2B5EF4-FFF2-40B4-BE49-F238E27FC236}">
                <a16:creationId xmlns:a16="http://schemas.microsoft.com/office/drawing/2014/main" id="{B1849B01-D3F9-42D3-AB84-C6E261498E44}"/>
              </a:ext>
            </a:extLst>
          </p:cNvPr>
          <p:cNvPicPr>
            <a:picLocks noChangeAspect="1"/>
          </p:cNvPicPr>
          <p:nvPr/>
        </p:nvPicPr>
        <p:blipFill>
          <a:blip r:embed="rId3"/>
          <a:stretch>
            <a:fillRect/>
          </a:stretch>
        </p:blipFill>
        <p:spPr>
          <a:xfrm>
            <a:off x="1331640" y="692696"/>
            <a:ext cx="6480720" cy="3928140"/>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C5262DE-6E69-4D91-AB6B-D2BFE6CACD9A}"/>
                  </a:ext>
                </a:extLst>
              </p:cNvPr>
              <p:cNvSpPr/>
              <p:nvPr/>
            </p:nvSpPr>
            <p:spPr>
              <a:xfrm>
                <a:off x="251520" y="4753307"/>
                <a:ext cx="8640960" cy="1783309"/>
              </a:xfrm>
              <a:prstGeom prst="rect">
                <a:avLst/>
              </a:prstGeom>
            </p:spPr>
            <p:txBody>
              <a:bodyPr wrap="square">
                <a:spAutoFit/>
              </a:bodyPr>
              <a:lstStyle/>
              <a:p>
                <a:pPr marL="801687" lvl="1" indent="-457200" algn="just">
                  <a:spcBef>
                    <a:spcPct val="20000"/>
                  </a:spcBef>
                  <a:buClr>
                    <a:srgbClr val="C0504D"/>
                  </a:buClr>
                  <a:buSzPct val="70000"/>
                  <a:buFont typeface="Wingdings" panose="05000000000000000000" pitchFamily="2" charset="2"/>
                  <a:buChar char="Ø"/>
                </a:pPr>
                <a:r>
                  <a:rPr lang="en-US" altLang="zh-CN" sz="2600" b="0" kern="0" dirty="0">
                    <a:solidFill>
                      <a:prstClr val="black"/>
                    </a:solidFill>
                    <a:latin typeface="Arial"/>
                  </a:rPr>
                  <a:t>Reuse the intermedia results of the federated learning process to construct models </a:t>
                </a:r>
                <a14:m>
                  <m:oMath xmlns:m="http://schemas.openxmlformats.org/officeDocument/2006/math">
                    <m:r>
                      <a:rPr lang="en-US" altLang="zh-CN" sz="2600" b="0" i="1" kern="0" smtClean="0">
                        <a:solidFill>
                          <a:prstClr val="black"/>
                        </a:solidFill>
                        <a:latin typeface="Cambria Math" panose="02040503050406030204" pitchFamily="18" charset="0"/>
                      </a:rPr>
                      <m:t>{</m:t>
                    </m:r>
                    <m:sSub>
                      <m:sSubPr>
                        <m:ctrlPr>
                          <a:rPr lang="en-US" altLang="zh-CN" sz="2600" b="0" i="1" kern="0" smtClean="0">
                            <a:solidFill>
                              <a:prstClr val="black"/>
                            </a:solidFill>
                            <a:latin typeface="Cambria Math" panose="02040503050406030204" pitchFamily="18" charset="0"/>
                          </a:rPr>
                        </m:ctrlPr>
                      </m:sSubPr>
                      <m:e>
                        <m:acc>
                          <m:accPr>
                            <m:chr m:val="̃"/>
                            <m:ctrlPr>
                              <a:rPr lang="en-US" altLang="zh-CN" sz="2600" b="0" i="1" kern="0" smtClean="0">
                                <a:solidFill>
                                  <a:prstClr val="black"/>
                                </a:solidFill>
                                <a:latin typeface="Cambria Math" panose="02040503050406030204" pitchFamily="18" charset="0"/>
                              </a:rPr>
                            </m:ctrlPr>
                          </m:accPr>
                          <m:e>
                            <m:r>
                              <a:rPr lang="en-US" altLang="zh-CN" sz="2600" b="0" i="1" kern="0" smtClean="0">
                                <a:solidFill>
                                  <a:prstClr val="black"/>
                                </a:solidFill>
                                <a:latin typeface="Cambria Math" panose="02040503050406030204" pitchFamily="18" charset="0"/>
                              </a:rPr>
                              <m:t>𝑀</m:t>
                            </m:r>
                          </m:e>
                        </m:acc>
                      </m:e>
                      <m:sub>
                        <m:r>
                          <a:rPr lang="en-US" altLang="zh-CN" sz="2600" b="0" i="1" kern="0" smtClean="0">
                            <a:solidFill>
                              <a:prstClr val="black"/>
                            </a:solidFill>
                            <a:latin typeface="Cambria Math" panose="02040503050406030204" pitchFamily="18" charset="0"/>
                          </a:rPr>
                          <m:t>𝑆</m:t>
                        </m:r>
                      </m:sub>
                    </m:sSub>
                    <m:r>
                      <a:rPr lang="en-US" altLang="zh-CN" sz="2600" b="0" i="1" kern="0" smtClean="0">
                        <a:solidFill>
                          <a:prstClr val="black"/>
                        </a:solidFill>
                        <a:latin typeface="Cambria Math" panose="02040503050406030204" pitchFamily="18" charset="0"/>
                      </a:rPr>
                      <m:t>|</m:t>
                    </m:r>
                    <m:r>
                      <a:rPr lang="en-US" altLang="zh-CN" sz="2600" b="0" i="1" kern="0" smtClean="0">
                        <a:solidFill>
                          <a:prstClr val="black"/>
                        </a:solidFill>
                        <a:latin typeface="Cambria Math" panose="02040503050406030204" pitchFamily="18" charset="0"/>
                      </a:rPr>
                      <m:t>𝑆</m:t>
                    </m:r>
                    <m:r>
                      <a:rPr lang="en-US" altLang="zh-CN" sz="2600" b="0" i="1" kern="0" smtClean="0">
                        <a:solidFill>
                          <a:prstClr val="black"/>
                        </a:solidFill>
                        <a:latin typeface="Cambria Math" panose="02040503050406030204" pitchFamily="18" charset="0"/>
                      </a:rPr>
                      <m:t>⊆</m:t>
                    </m:r>
                    <m:r>
                      <a:rPr lang="en-US" altLang="zh-CN" sz="2600" b="0" i="1" kern="0" smtClean="0">
                        <a:solidFill>
                          <a:prstClr val="black"/>
                        </a:solidFill>
                        <a:latin typeface="Cambria Math" panose="02040503050406030204" pitchFamily="18" charset="0"/>
                      </a:rPr>
                      <m:t>𝑁</m:t>
                    </m:r>
                    <m:r>
                      <a:rPr lang="en-US" altLang="zh-CN" sz="2600" b="0" i="1" kern="0" smtClean="0">
                        <a:solidFill>
                          <a:prstClr val="black"/>
                        </a:solidFill>
                        <a:latin typeface="Cambria Math" panose="02040503050406030204" pitchFamily="18" charset="0"/>
                      </a:rPr>
                      <m:t>}</m:t>
                    </m:r>
                  </m:oMath>
                </a14:m>
                <a:r>
                  <a:rPr lang="en-US" altLang="zh-CN" sz="2600" b="0" kern="0" dirty="0">
                    <a:solidFill>
                      <a:prstClr val="black"/>
                    </a:solidFill>
                    <a:latin typeface="Arial"/>
                  </a:rPr>
                  <a:t> approximately </a:t>
                </a:r>
              </a:p>
              <a:p>
                <a:pPr marL="801687" lvl="1" indent="-457200" algn="just">
                  <a:spcBef>
                    <a:spcPct val="20000"/>
                  </a:spcBef>
                  <a:buClr>
                    <a:srgbClr val="C0504D"/>
                  </a:buClr>
                  <a:buSzPct val="70000"/>
                  <a:buFont typeface="Wingdings" panose="05000000000000000000" pitchFamily="2" charset="2"/>
                  <a:buChar char="Ø"/>
                </a:pPr>
                <a:r>
                  <a:rPr lang="en-US" altLang="zh-CN" sz="2600" b="0" kern="0" dirty="0">
                    <a:solidFill>
                      <a:srgbClr val="FF0000"/>
                    </a:solidFill>
                    <a:latin typeface="Arial"/>
                  </a:rPr>
                  <a:t>Model retraining is avoided</a:t>
                </a:r>
              </a:p>
            </p:txBody>
          </p:sp>
        </mc:Choice>
        <mc:Fallback xmlns="">
          <p:sp>
            <p:nvSpPr>
              <p:cNvPr id="7" name="矩形 6">
                <a:extLst>
                  <a:ext uri="{FF2B5EF4-FFF2-40B4-BE49-F238E27FC236}">
                    <a16:creationId xmlns:a16="http://schemas.microsoft.com/office/drawing/2014/main" id="{1C5262DE-6E69-4D91-AB6B-D2BFE6CACD9A}"/>
                  </a:ext>
                </a:extLst>
              </p:cNvPr>
              <p:cNvSpPr>
                <a:spLocks noRot="1" noChangeAspect="1" noMove="1" noResize="1" noEditPoints="1" noAdjustHandles="1" noChangeArrowheads="1" noChangeShapeType="1" noTextEdit="1"/>
              </p:cNvSpPr>
              <p:nvPr/>
            </p:nvSpPr>
            <p:spPr>
              <a:xfrm>
                <a:off x="251520" y="4753307"/>
                <a:ext cx="8640960" cy="1783309"/>
              </a:xfrm>
              <a:prstGeom prst="rect">
                <a:avLst/>
              </a:prstGeom>
              <a:blipFill>
                <a:blip r:embed="rId4"/>
                <a:stretch>
                  <a:fillRect t="-3425" r="-1199" b="-75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83826075"/>
      </p:ext>
    </p:extLst>
  </p:cSld>
  <p:clrMapOvr>
    <a:masterClrMapping/>
  </p:clrMapOvr>
  <mc:AlternateContent xmlns:mc="http://schemas.openxmlformats.org/markup-compatibility/2006">
    <mc:Choice xmlns:p14="http://schemas.microsoft.com/office/powerpoint/2010/main" Requires="p14">
      <p:transition spd="slow" p14:dur="2000" advTm="27234"/>
    </mc:Choice>
    <mc:Fallback>
      <p:transition spd="slow" advTm="2723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组合 140">
            <a:extLst>
              <a:ext uri="{FF2B5EF4-FFF2-40B4-BE49-F238E27FC236}">
                <a16:creationId xmlns:a16="http://schemas.microsoft.com/office/drawing/2014/main" id="{887AD998-F733-4E82-BFE5-7D196258D916}"/>
              </a:ext>
            </a:extLst>
          </p:cNvPr>
          <p:cNvGrpSpPr/>
          <p:nvPr/>
        </p:nvGrpSpPr>
        <p:grpSpPr>
          <a:xfrm>
            <a:off x="1699669" y="3858842"/>
            <a:ext cx="7329584" cy="2424956"/>
            <a:chOff x="1699669" y="3858842"/>
            <a:chExt cx="7329584" cy="2424956"/>
          </a:xfrm>
        </p:grpSpPr>
        <p:sp>
          <p:nvSpPr>
            <p:cNvPr id="115" name="箭头: 右 114">
              <a:extLst>
                <a:ext uri="{FF2B5EF4-FFF2-40B4-BE49-F238E27FC236}">
                  <a16:creationId xmlns:a16="http://schemas.microsoft.com/office/drawing/2014/main" id="{2CD182FB-DBE5-4C13-B5A4-5587167BA1E0}"/>
                </a:ext>
              </a:extLst>
            </p:cNvPr>
            <p:cNvSpPr/>
            <p:nvPr/>
          </p:nvSpPr>
          <p:spPr>
            <a:xfrm>
              <a:off x="6864449" y="5022911"/>
              <a:ext cx="156907" cy="580196"/>
            </a:xfrm>
            <a:prstGeom prst="rightArrow">
              <a:avLst/>
            </a:prstGeom>
            <a:no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grpSp>
          <p:nvGrpSpPr>
            <p:cNvPr id="140" name="组合 139">
              <a:extLst>
                <a:ext uri="{FF2B5EF4-FFF2-40B4-BE49-F238E27FC236}">
                  <a16:creationId xmlns:a16="http://schemas.microsoft.com/office/drawing/2014/main" id="{465F41D5-0901-4F3E-BD55-BBC76EC39015}"/>
                </a:ext>
              </a:extLst>
            </p:cNvPr>
            <p:cNvGrpSpPr/>
            <p:nvPr/>
          </p:nvGrpSpPr>
          <p:grpSpPr>
            <a:xfrm>
              <a:off x="1699669" y="3858842"/>
              <a:ext cx="7329584" cy="2424956"/>
              <a:chOff x="1699669" y="3858842"/>
              <a:chExt cx="7329584" cy="2424956"/>
            </a:xfrm>
          </p:grpSpPr>
          <p:cxnSp>
            <p:nvCxnSpPr>
              <p:cNvPr id="101" name="直接连接符 100">
                <a:extLst>
                  <a:ext uri="{FF2B5EF4-FFF2-40B4-BE49-F238E27FC236}">
                    <a16:creationId xmlns:a16="http://schemas.microsoft.com/office/drawing/2014/main" id="{23147043-121F-46B0-8DE3-B35F2D958FA4}"/>
                  </a:ext>
                </a:extLst>
              </p:cNvPr>
              <p:cNvCxnSpPr>
                <a:cxnSpLocks/>
                <a:stCxn id="88" idx="1"/>
                <a:endCxn id="85" idx="3"/>
              </p:cNvCxnSpPr>
              <p:nvPr/>
            </p:nvCxnSpPr>
            <p:spPr>
              <a:xfrm flipH="1">
                <a:off x="3480079" y="4536446"/>
                <a:ext cx="2437006" cy="0"/>
              </a:xfrm>
              <a:prstGeom prst="line">
                <a:avLst/>
              </a:prstGeom>
              <a:noFill/>
            </p:spPr>
            <p:style>
              <a:lnRef idx="1">
                <a:schemeClr val="dk1"/>
              </a:lnRef>
              <a:fillRef idx="0">
                <a:schemeClr val="dk1"/>
              </a:fillRef>
              <a:effectRef idx="0">
                <a:schemeClr val="dk1"/>
              </a:effectRef>
              <a:fontRef idx="minor">
                <a:schemeClr val="tx1"/>
              </a:fontRef>
            </p:style>
          </p:cxnSp>
          <p:sp>
            <p:nvSpPr>
              <p:cNvPr id="7" name="TextBox 63">
                <a:extLst>
                  <a:ext uri="{FF2B5EF4-FFF2-40B4-BE49-F238E27FC236}">
                    <a16:creationId xmlns:a16="http://schemas.microsoft.com/office/drawing/2014/main" id="{73AFAE03-53B4-47D4-8C8F-42BC2658A0D4}"/>
                  </a:ext>
                </a:extLst>
              </p:cNvPr>
              <p:cNvSpPr txBox="1"/>
              <p:nvPr/>
            </p:nvSpPr>
            <p:spPr>
              <a:xfrm>
                <a:off x="7978551" y="3858842"/>
                <a:ext cx="1050702" cy="197628"/>
              </a:xfrm>
              <a:prstGeom prst="rect">
                <a:avLst/>
              </a:prstGeom>
              <a:noFill/>
            </p:spPr>
            <p:txBody>
              <a:bodyPr wrap="square" rtlCol="0">
                <a:noAutofit/>
              </a:bodyPr>
              <a:lstStyle/>
              <a:p>
                <a:pPr algn="ctr"/>
                <a:r>
                  <a:rPr lang="en-US" altLang="zh-CN" sz="1000" dirty="0">
                    <a:latin typeface="Times New Roman" pitchFamily="18" charset="0"/>
                    <a:cs typeface="Times New Roman" pitchFamily="18" charset="0"/>
                  </a:rPr>
                  <a:t>Contribution Index</a:t>
                </a:r>
                <a:endParaRPr lang="zh-CN" altLang="en-US" sz="1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661CF9D0-60D7-4A86-BF32-173979115E4C}"/>
                      </a:ext>
                    </a:extLst>
                  </p:cNvPr>
                  <p:cNvSpPr/>
                  <p:nvPr/>
                </p:nvSpPr>
                <p:spPr>
                  <a:xfrm>
                    <a:off x="8326885" y="4336519"/>
                    <a:ext cx="436402" cy="307777"/>
                  </a:xfrm>
                  <a:prstGeom prst="rect">
                    <a:avLst/>
                  </a:prstGeom>
                  <a:noFill/>
                </p:spPr>
                <p:txBody>
                  <a:bodyPr wrap="none">
                    <a:spAutoFit/>
                  </a:bodyPr>
                  <a:lstStyle>
                    <a:defPPr>
                      <a:defRPr lang="zh-CN"/>
                    </a:defPPr>
                    <a:lvl1pPr marL="0" algn="l" defTabSz="914285" rtl="0" eaLnBrk="1" latinLnBrk="0" hangingPunct="1">
                      <a:defRPr sz="1700" kern="1200">
                        <a:solidFill>
                          <a:schemeClr val="tx1"/>
                        </a:solidFill>
                        <a:latin typeface="+mn-lt"/>
                        <a:ea typeface="+mn-ea"/>
                        <a:cs typeface="+mn-cs"/>
                      </a:defRPr>
                    </a:lvl1pPr>
                    <a:lvl2pPr marL="457142" algn="l" defTabSz="914285" rtl="0" eaLnBrk="1" latinLnBrk="0" hangingPunct="1">
                      <a:defRPr sz="1700" kern="1200">
                        <a:solidFill>
                          <a:schemeClr val="tx1"/>
                        </a:solidFill>
                        <a:latin typeface="+mn-lt"/>
                        <a:ea typeface="+mn-ea"/>
                        <a:cs typeface="+mn-cs"/>
                      </a:defRPr>
                    </a:lvl2pPr>
                    <a:lvl3pPr marL="914285" algn="l" defTabSz="914285" rtl="0" eaLnBrk="1" latinLnBrk="0" hangingPunct="1">
                      <a:defRPr sz="1700" kern="1200">
                        <a:solidFill>
                          <a:schemeClr val="tx1"/>
                        </a:solidFill>
                        <a:latin typeface="+mn-lt"/>
                        <a:ea typeface="+mn-ea"/>
                        <a:cs typeface="+mn-cs"/>
                      </a:defRPr>
                    </a:lvl3pPr>
                    <a:lvl4pPr marL="1371427" algn="l" defTabSz="914285" rtl="0" eaLnBrk="1" latinLnBrk="0" hangingPunct="1">
                      <a:defRPr sz="1700" kern="1200">
                        <a:solidFill>
                          <a:schemeClr val="tx1"/>
                        </a:solidFill>
                        <a:latin typeface="+mn-lt"/>
                        <a:ea typeface="+mn-ea"/>
                        <a:cs typeface="+mn-cs"/>
                      </a:defRPr>
                    </a:lvl4pPr>
                    <a:lvl5pPr marL="1828568" algn="l" defTabSz="914285" rtl="0" eaLnBrk="1" latinLnBrk="0" hangingPunct="1">
                      <a:defRPr sz="1700" kern="1200">
                        <a:solidFill>
                          <a:schemeClr val="tx1"/>
                        </a:solidFill>
                        <a:latin typeface="+mn-lt"/>
                        <a:ea typeface="+mn-ea"/>
                        <a:cs typeface="+mn-cs"/>
                      </a:defRPr>
                    </a:lvl5pPr>
                    <a:lvl6pPr marL="2285711" algn="l" defTabSz="914285" rtl="0" eaLnBrk="1" latinLnBrk="0" hangingPunct="1">
                      <a:defRPr sz="1700" kern="1200">
                        <a:solidFill>
                          <a:schemeClr val="tx1"/>
                        </a:solidFill>
                        <a:latin typeface="+mn-lt"/>
                        <a:ea typeface="+mn-ea"/>
                        <a:cs typeface="+mn-cs"/>
                      </a:defRPr>
                    </a:lvl6pPr>
                    <a:lvl7pPr marL="2742853" algn="l" defTabSz="914285" rtl="0" eaLnBrk="1" latinLnBrk="0" hangingPunct="1">
                      <a:defRPr sz="1700" kern="1200">
                        <a:solidFill>
                          <a:schemeClr val="tx1"/>
                        </a:solidFill>
                        <a:latin typeface="+mn-lt"/>
                        <a:ea typeface="+mn-ea"/>
                        <a:cs typeface="+mn-cs"/>
                      </a:defRPr>
                    </a:lvl7pPr>
                    <a:lvl8pPr marL="3199995" algn="l" defTabSz="914285" rtl="0" eaLnBrk="1" latinLnBrk="0" hangingPunct="1">
                      <a:defRPr sz="1700" kern="1200">
                        <a:solidFill>
                          <a:schemeClr val="tx1"/>
                        </a:solidFill>
                        <a:latin typeface="+mn-lt"/>
                        <a:ea typeface="+mn-ea"/>
                        <a:cs typeface="+mn-cs"/>
                      </a:defRPr>
                    </a:lvl8pPr>
                    <a:lvl9pPr marL="3657138" algn="l" defTabSz="914285" rtl="0" eaLnBrk="1" latinLnBrk="0" hangingPunct="1">
                      <a:defRPr sz="17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zh-CN" sz="1400" i="1" dirty="0">
                                  <a:latin typeface="Cambria Math" panose="02040503050406030204" pitchFamily="18" charset="0"/>
                                  <a:cs typeface="Times New Roman" panose="02020603050405020304" pitchFamily="18" charset="0"/>
                                </a:rPr>
                              </m:ctrlPr>
                            </m:sSubPr>
                            <m:e>
                              <m:r>
                                <a:rPr kumimoji="1" lang="en-US" altLang="zh-CN" sz="1400" i="1" dirty="0">
                                  <a:latin typeface="Cambria Math" panose="02040503050406030204" pitchFamily="18" charset="0"/>
                                  <a:cs typeface="Times New Roman" panose="02020603050405020304" pitchFamily="18" charset="0"/>
                                </a:rPr>
                                <m:t>𝜙</m:t>
                              </m:r>
                            </m:e>
                            <m:sub>
                              <m:r>
                                <a:rPr kumimoji="1" lang="en-US" altLang="zh-CN" sz="1400" i="1" dirty="0">
                                  <a:latin typeface="Cambria Math" panose="02040503050406030204" pitchFamily="18" charset="0"/>
                                  <a:cs typeface="Times New Roman" panose="02020603050405020304" pitchFamily="18" charset="0"/>
                                </a:rPr>
                                <m:t>1</m:t>
                              </m:r>
                            </m:sub>
                          </m:sSub>
                        </m:oMath>
                      </m:oMathPara>
                    </a14:m>
                    <a:endParaRPr lang="zh-CN" altLang="en-US" sz="1100" dirty="0"/>
                  </a:p>
                </p:txBody>
              </p:sp>
            </mc:Choice>
            <mc:Fallback xmlns="">
              <p:sp>
                <p:nvSpPr>
                  <p:cNvPr id="48" name="矩形 47">
                    <a:extLst>
                      <a:ext uri="{FF2B5EF4-FFF2-40B4-BE49-F238E27FC236}">
                        <a16:creationId xmlns:a16="http://schemas.microsoft.com/office/drawing/2014/main" id="{661CF9D0-60D7-4A86-BF32-173979115E4C}"/>
                      </a:ext>
                    </a:extLst>
                  </p:cNvPr>
                  <p:cNvSpPr>
                    <a:spLocks noRot="1" noChangeAspect="1" noMove="1" noResize="1" noEditPoints="1" noAdjustHandles="1" noChangeArrowheads="1" noChangeShapeType="1" noTextEdit="1"/>
                  </p:cNvSpPr>
                  <p:nvPr/>
                </p:nvSpPr>
                <p:spPr>
                  <a:xfrm>
                    <a:off x="8326885" y="4336519"/>
                    <a:ext cx="436402" cy="307777"/>
                  </a:xfrm>
                  <a:prstGeom prst="rect">
                    <a:avLst/>
                  </a:prstGeom>
                  <a:blipFill>
                    <a:blip r:embed="rId3"/>
                    <a:stretch>
                      <a:fillRect b="-7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TextBox 67">
                    <a:extLst>
                      <a:ext uri="{FF2B5EF4-FFF2-40B4-BE49-F238E27FC236}">
                        <a16:creationId xmlns:a16="http://schemas.microsoft.com/office/drawing/2014/main" id="{BCB03C20-1063-4974-826A-66B33034DBBC}"/>
                      </a:ext>
                    </a:extLst>
                  </p:cNvPr>
                  <p:cNvSpPr txBox="1"/>
                  <p:nvPr/>
                </p:nvSpPr>
                <p:spPr>
                  <a:xfrm>
                    <a:off x="8144968" y="5500462"/>
                    <a:ext cx="763268" cy="454544"/>
                  </a:xfrm>
                  <a:prstGeom prst="rect">
                    <a:avLst/>
                  </a:prstGeom>
                  <a:noFill/>
                </p:spPr>
                <p:txBody>
                  <a:bodyPr wrap="square" rtlCol="0">
                    <a:no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49" name="TextBox 67">
                    <a:extLst>
                      <a:ext uri="{FF2B5EF4-FFF2-40B4-BE49-F238E27FC236}">
                        <a16:creationId xmlns:a16="http://schemas.microsoft.com/office/drawing/2014/main" id="{BCB03C20-1063-4974-826A-66B33034DBBC}"/>
                      </a:ext>
                    </a:extLst>
                  </p:cNvPr>
                  <p:cNvSpPr txBox="1">
                    <a:spLocks noRot="1" noChangeAspect="1" noMove="1" noResize="1" noEditPoints="1" noAdjustHandles="1" noChangeArrowheads="1" noChangeShapeType="1" noTextEdit="1"/>
                  </p:cNvSpPr>
                  <p:nvPr/>
                </p:nvSpPr>
                <p:spPr>
                  <a:xfrm>
                    <a:off x="8144968" y="5500462"/>
                    <a:ext cx="763268" cy="45454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66DBEAD3-453E-4707-AA36-F2CED3CD9D77}"/>
                      </a:ext>
                    </a:extLst>
                  </p:cNvPr>
                  <p:cNvSpPr/>
                  <p:nvPr/>
                </p:nvSpPr>
                <p:spPr>
                  <a:xfrm>
                    <a:off x="8330536" y="5945740"/>
                    <a:ext cx="445442" cy="307777"/>
                  </a:xfrm>
                  <a:prstGeom prst="rect">
                    <a:avLst/>
                  </a:prstGeom>
                  <a:noFill/>
                </p:spPr>
                <p:txBody>
                  <a:bodyPr wrap="none">
                    <a:spAutoFit/>
                  </a:bodyPr>
                  <a:lstStyle>
                    <a:defPPr>
                      <a:defRPr lang="zh-CN"/>
                    </a:defPPr>
                    <a:lvl1pPr marL="0" algn="l" defTabSz="914285" rtl="0" eaLnBrk="1" latinLnBrk="0" hangingPunct="1">
                      <a:defRPr sz="1700" kern="1200">
                        <a:solidFill>
                          <a:schemeClr val="tx1"/>
                        </a:solidFill>
                        <a:latin typeface="+mn-lt"/>
                        <a:ea typeface="+mn-ea"/>
                        <a:cs typeface="+mn-cs"/>
                      </a:defRPr>
                    </a:lvl1pPr>
                    <a:lvl2pPr marL="457142" algn="l" defTabSz="914285" rtl="0" eaLnBrk="1" latinLnBrk="0" hangingPunct="1">
                      <a:defRPr sz="1700" kern="1200">
                        <a:solidFill>
                          <a:schemeClr val="tx1"/>
                        </a:solidFill>
                        <a:latin typeface="+mn-lt"/>
                        <a:ea typeface="+mn-ea"/>
                        <a:cs typeface="+mn-cs"/>
                      </a:defRPr>
                    </a:lvl2pPr>
                    <a:lvl3pPr marL="914285" algn="l" defTabSz="914285" rtl="0" eaLnBrk="1" latinLnBrk="0" hangingPunct="1">
                      <a:defRPr sz="1700" kern="1200">
                        <a:solidFill>
                          <a:schemeClr val="tx1"/>
                        </a:solidFill>
                        <a:latin typeface="+mn-lt"/>
                        <a:ea typeface="+mn-ea"/>
                        <a:cs typeface="+mn-cs"/>
                      </a:defRPr>
                    </a:lvl3pPr>
                    <a:lvl4pPr marL="1371427" algn="l" defTabSz="914285" rtl="0" eaLnBrk="1" latinLnBrk="0" hangingPunct="1">
                      <a:defRPr sz="1700" kern="1200">
                        <a:solidFill>
                          <a:schemeClr val="tx1"/>
                        </a:solidFill>
                        <a:latin typeface="+mn-lt"/>
                        <a:ea typeface="+mn-ea"/>
                        <a:cs typeface="+mn-cs"/>
                      </a:defRPr>
                    </a:lvl4pPr>
                    <a:lvl5pPr marL="1828568" algn="l" defTabSz="914285" rtl="0" eaLnBrk="1" latinLnBrk="0" hangingPunct="1">
                      <a:defRPr sz="1700" kern="1200">
                        <a:solidFill>
                          <a:schemeClr val="tx1"/>
                        </a:solidFill>
                        <a:latin typeface="+mn-lt"/>
                        <a:ea typeface="+mn-ea"/>
                        <a:cs typeface="+mn-cs"/>
                      </a:defRPr>
                    </a:lvl5pPr>
                    <a:lvl6pPr marL="2285711" algn="l" defTabSz="914285" rtl="0" eaLnBrk="1" latinLnBrk="0" hangingPunct="1">
                      <a:defRPr sz="1700" kern="1200">
                        <a:solidFill>
                          <a:schemeClr val="tx1"/>
                        </a:solidFill>
                        <a:latin typeface="+mn-lt"/>
                        <a:ea typeface="+mn-ea"/>
                        <a:cs typeface="+mn-cs"/>
                      </a:defRPr>
                    </a:lvl6pPr>
                    <a:lvl7pPr marL="2742853" algn="l" defTabSz="914285" rtl="0" eaLnBrk="1" latinLnBrk="0" hangingPunct="1">
                      <a:defRPr sz="1700" kern="1200">
                        <a:solidFill>
                          <a:schemeClr val="tx1"/>
                        </a:solidFill>
                        <a:latin typeface="+mn-lt"/>
                        <a:ea typeface="+mn-ea"/>
                        <a:cs typeface="+mn-cs"/>
                      </a:defRPr>
                    </a:lvl7pPr>
                    <a:lvl8pPr marL="3199995" algn="l" defTabSz="914285" rtl="0" eaLnBrk="1" latinLnBrk="0" hangingPunct="1">
                      <a:defRPr sz="1700" kern="1200">
                        <a:solidFill>
                          <a:schemeClr val="tx1"/>
                        </a:solidFill>
                        <a:latin typeface="+mn-lt"/>
                        <a:ea typeface="+mn-ea"/>
                        <a:cs typeface="+mn-cs"/>
                      </a:defRPr>
                    </a:lvl8pPr>
                    <a:lvl9pPr marL="3657138" algn="l" defTabSz="914285" rtl="0" eaLnBrk="1" latinLnBrk="0" hangingPunct="1">
                      <a:defRPr sz="17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zh-CN" sz="1400" i="1" dirty="0">
                                  <a:latin typeface="Cambria Math" panose="02040503050406030204" pitchFamily="18" charset="0"/>
                                  <a:cs typeface="Times New Roman" panose="02020603050405020304" pitchFamily="18" charset="0"/>
                                </a:rPr>
                              </m:ctrlPr>
                            </m:sSubPr>
                            <m:e>
                              <m:r>
                                <a:rPr kumimoji="1" lang="en-US" altLang="zh-CN" sz="1400" i="1" dirty="0">
                                  <a:latin typeface="Cambria Math" panose="02040503050406030204" pitchFamily="18" charset="0"/>
                                  <a:cs typeface="Times New Roman" panose="02020603050405020304" pitchFamily="18" charset="0"/>
                                </a:rPr>
                                <m:t>𝜙</m:t>
                              </m:r>
                            </m:e>
                            <m:sub>
                              <m:r>
                                <a:rPr kumimoji="1" lang="en-US" altLang="zh-CN" sz="1400" i="1" dirty="0">
                                  <a:latin typeface="Cambria Math" panose="02040503050406030204" pitchFamily="18" charset="0"/>
                                  <a:cs typeface="Times New Roman" panose="02020603050405020304" pitchFamily="18" charset="0"/>
                                </a:rPr>
                                <m:t>𝑛</m:t>
                              </m:r>
                            </m:sub>
                          </m:sSub>
                        </m:oMath>
                      </m:oMathPara>
                    </a14:m>
                    <a:endParaRPr lang="zh-CN" altLang="en-US" sz="1100" dirty="0"/>
                  </a:p>
                </p:txBody>
              </p:sp>
            </mc:Choice>
            <mc:Fallback xmlns="">
              <p:sp>
                <p:nvSpPr>
                  <p:cNvPr id="51" name="矩形 50">
                    <a:extLst>
                      <a:ext uri="{FF2B5EF4-FFF2-40B4-BE49-F238E27FC236}">
                        <a16:creationId xmlns:a16="http://schemas.microsoft.com/office/drawing/2014/main" id="{66DBEAD3-453E-4707-AA36-F2CED3CD9D77}"/>
                      </a:ext>
                    </a:extLst>
                  </p:cNvPr>
                  <p:cNvSpPr>
                    <a:spLocks noRot="1" noChangeAspect="1" noMove="1" noResize="1" noEditPoints="1" noAdjustHandles="1" noChangeArrowheads="1" noChangeShapeType="1" noTextEdit="1"/>
                  </p:cNvSpPr>
                  <p:nvPr/>
                </p:nvSpPr>
                <p:spPr>
                  <a:xfrm>
                    <a:off x="8330536" y="5945740"/>
                    <a:ext cx="445442" cy="307777"/>
                  </a:xfrm>
                  <a:prstGeom prst="rect">
                    <a:avLst/>
                  </a:prstGeom>
                  <a:blipFill>
                    <a:blip r:embed="rId5"/>
                    <a:stretch>
                      <a:fillRect b="-7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01AAFD86-19BA-46BA-9338-C054A3304CDD}"/>
                      </a:ext>
                    </a:extLst>
                  </p:cNvPr>
                  <p:cNvSpPr/>
                  <p:nvPr/>
                </p:nvSpPr>
                <p:spPr>
                  <a:xfrm>
                    <a:off x="8326883" y="5127818"/>
                    <a:ext cx="440570" cy="307777"/>
                  </a:xfrm>
                  <a:prstGeom prst="rect">
                    <a:avLst/>
                  </a:prstGeom>
                  <a:noFill/>
                </p:spPr>
                <p:txBody>
                  <a:bodyPr wrap="none">
                    <a:spAutoFit/>
                  </a:bodyPr>
                  <a:lstStyle>
                    <a:defPPr>
                      <a:defRPr lang="zh-CN"/>
                    </a:defPPr>
                    <a:lvl1pPr marL="0" algn="l" defTabSz="914285" rtl="0" eaLnBrk="1" latinLnBrk="0" hangingPunct="1">
                      <a:defRPr sz="1700" kern="1200">
                        <a:solidFill>
                          <a:schemeClr val="tx1"/>
                        </a:solidFill>
                        <a:latin typeface="+mn-lt"/>
                        <a:ea typeface="+mn-ea"/>
                        <a:cs typeface="+mn-cs"/>
                      </a:defRPr>
                    </a:lvl1pPr>
                    <a:lvl2pPr marL="457142" algn="l" defTabSz="914285" rtl="0" eaLnBrk="1" latinLnBrk="0" hangingPunct="1">
                      <a:defRPr sz="1700" kern="1200">
                        <a:solidFill>
                          <a:schemeClr val="tx1"/>
                        </a:solidFill>
                        <a:latin typeface="+mn-lt"/>
                        <a:ea typeface="+mn-ea"/>
                        <a:cs typeface="+mn-cs"/>
                      </a:defRPr>
                    </a:lvl2pPr>
                    <a:lvl3pPr marL="914285" algn="l" defTabSz="914285" rtl="0" eaLnBrk="1" latinLnBrk="0" hangingPunct="1">
                      <a:defRPr sz="1700" kern="1200">
                        <a:solidFill>
                          <a:schemeClr val="tx1"/>
                        </a:solidFill>
                        <a:latin typeface="+mn-lt"/>
                        <a:ea typeface="+mn-ea"/>
                        <a:cs typeface="+mn-cs"/>
                      </a:defRPr>
                    </a:lvl3pPr>
                    <a:lvl4pPr marL="1371427" algn="l" defTabSz="914285" rtl="0" eaLnBrk="1" latinLnBrk="0" hangingPunct="1">
                      <a:defRPr sz="1700" kern="1200">
                        <a:solidFill>
                          <a:schemeClr val="tx1"/>
                        </a:solidFill>
                        <a:latin typeface="+mn-lt"/>
                        <a:ea typeface="+mn-ea"/>
                        <a:cs typeface="+mn-cs"/>
                      </a:defRPr>
                    </a:lvl4pPr>
                    <a:lvl5pPr marL="1828568" algn="l" defTabSz="914285" rtl="0" eaLnBrk="1" latinLnBrk="0" hangingPunct="1">
                      <a:defRPr sz="1700" kern="1200">
                        <a:solidFill>
                          <a:schemeClr val="tx1"/>
                        </a:solidFill>
                        <a:latin typeface="+mn-lt"/>
                        <a:ea typeface="+mn-ea"/>
                        <a:cs typeface="+mn-cs"/>
                      </a:defRPr>
                    </a:lvl5pPr>
                    <a:lvl6pPr marL="2285711" algn="l" defTabSz="914285" rtl="0" eaLnBrk="1" latinLnBrk="0" hangingPunct="1">
                      <a:defRPr sz="1700" kern="1200">
                        <a:solidFill>
                          <a:schemeClr val="tx1"/>
                        </a:solidFill>
                        <a:latin typeface="+mn-lt"/>
                        <a:ea typeface="+mn-ea"/>
                        <a:cs typeface="+mn-cs"/>
                      </a:defRPr>
                    </a:lvl6pPr>
                    <a:lvl7pPr marL="2742853" algn="l" defTabSz="914285" rtl="0" eaLnBrk="1" latinLnBrk="0" hangingPunct="1">
                      <a:defRPr sz="1700" kern="1200">
                        <a:solidFill>
                          <a:schemeClr val="tx1"/>
                        </a:solidFill>
                        <a:latin typeface="+mn-lt"/>
                        <a:ea typeface="+mn-ea"/>
                        <a:cs typeface="+mn-cs"/>
                      </a:defRPr>
                    </a:lvl7pPr>
                    <a:lvl8pPr marL="3199995" algn="l" defTabSz="914285" rtl="0" eaLnBrk="1" latinLnBrk="0" hangingPunct="1">
                      <a:defRPr sz="1700" kern="1200">
                        <a:solidFill>
                          <a:schemeClr val="tx1"/>
                        </a:solidFill>
                        <a:latin typeface="+mn-lt"/>
                        <a:ea typeface="+mn-ea"/>
                        <a:cs typeface="+mn-cs"/>
                      </a:defRPr>
                    </a:lvl8pPr>
                    <a:lvl9pPr marL="3657138" algn="l" defTabSz="914285" rtl="0" eaLnBrk="1" latinLnBrk="0" hangingPunct="1">
                      <a:defRPr sz="17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zh-CN" sz="1400" i="1" dirty="0">
                                  <a:latin typeface="Cambria Math" panose="02040503050406030204" pitchFamily="18" charset="0"/>
                                  <a:cs typeface="Times New Roman" panose="02020603050405020304" pitchFamily="18" charset="0"/>
                                </a:rPr>
                              </m:ctrlPr>
                            </m:sSubPr>
                            <m:e>
                              <m:r>
                                <a:rPr kumimoji="1" lang="en-US" altLang="zh-CN" sz="1400" i="1" dirty="0">
                                  <a:latin typeface="Cambria Math" panose="02040503050406030204" pitchFamily="18" charset="0"/>
                                  <a:cs typeface="Times New Roman" panose="02020603050405020304" pitchFamily="18" charset="0"/>
                                </a:rPr>
                                <m:t>𝜙</m:t>
                              </m:r>
                            </m:e>
                            <m:sub>
                              <m:r>
                                <a:rPr kumimoji="1" lang="en-US" altLang="zh-CN" sz="1400" i="1" dirty="0">
                                  <a:latin typeface="Cambria Math" panose="02040503050406030204" pitchFamily="18" charset="0"/>
                                  <a:cs typeface="Times New Roman" panose="02020603050405020304" pitchFamily="18" charset="0"/>
                                </a:rPr>
                                <m:t>2</m:t>
                              </m:r>
                            </m:sub>
                          </m:sSub>
                        </m:oMath>
                      </m:oMathPara>
                    </a14:m>
                    <a:endParaRPr lang="zh-CN" altLang="en-US" sz="1100" dirty="0"/>
                  </a:p>
                </p:txBody>
              </p:sp>
            </mc:Choice>
            <mc:Fallback xmlns="">
              <p:sp>
                <p:nvSpPr>
                  <p:cNvPr id="80" name="矩形 79">
                    <a:extLst>
                      <a:ext uri="{FF2B5EF4-FFF2-40B4-BE49-F238E27FC236}">
                        <a16:creationId xmlns:a16="http://schemas.microsoft.com/office/drawing/2014/main" id="{01AAFD86-19BA-46BA-9338-C054A3304CDD}"/>
                      </a:ext>
                    </a:extLst>
                  </p:cNvPr>
                  <p:cNvSpPr>
                    <a:spLocks noRot="1" noChangeAspect="1" noMove="1" noResize="1" noEditPoints="1" noAdjustHandles="1" noChangeArrowheads="1" noChangeShapeType="1" noTextEdit="1"/>
                  </p:cNvSpPr>
                  <p:nvPr/>
                </p:nvSpPr>
                <p:spPr>
                  <a:xfrm>
                    <a:off x="8326883" y="5127818"/>
                    <a:ext cx="440570" cy="307777"/>
                  </a:xfrm>
                  <a:prstGeom prst="rect">
                    <a:avLst/>
                  </a:prstGeom>
                  <a:blipFill>
                    <a:blip r:embed="rId6"/>
                    <a:stretch>
                      <a:fillRect b="-7843"/>
                    </a:stretch>
                  </a:blipFill>
                </p:spPr>
                <p:txBody>
                  <a:bodyPr/>
                  <a:lstStyle/>
                  <a:p>
                    <a:r>
                      <a:rPr lang="zh-CN" altLang="en-US">
                        <a:noFill/>
                      </a:rPr>
                      <a:t> </a:t>
                    </a:r>
                  </a:p>
                </p:txBody>
              </p:sp>
            </mc:Fallback>
          </mc:AlternateContent>
          <p:cxnSp>
            <p:nvCxnSpPr>
              <p:cNvPr id="91" name="直接连接符 90">
                <a:extLst>
                  <a:ext uri="{FF2B5EF4-FFF2-40B4-BE49-F238E27FC236}">
                    <a16:creationId xmlns:a16="http://schemas.microsoft.com/office/drawing/2014/main" id="{1CED4B99-C0A9-4F99-BF1C-CCC313234154}"/>
                  </a:ext>
                </a:extLst>
              </p:cNvPr>
              <p:cNvCxnSpPr>
                <a:cxnSpLocks/>
                <a:stCxn id="82" idx="3"/>
                <a:endCxn id="85" idx="1"/>
              </p:cNvCxnSpPr>
              <p:nvPr/>
            </p:nvCxnSpPr>
            <p:spPr>
              <a:xfrm>
                <a:off x="1699669" y="4536446"/>
                <a:ext cx="1162420" cy="0"/>
              </a:xfrm>
              <a:prstGeom prst="line">
                <a:avLst/>
              </a:prstGeom>
              <a:noFill/>
            </p:spPr>
            <p:style>
              <a:lnRef idx="1">
                <a:schemeClr val="dk1"/>
              </a:lnRef>
              <a:fillRef idx="0">
                <a:schemeClr val="dk1"/>
              </a:fillRef>
              <a:effectRef idx="0">
                <a:schemeClr val="dk1"/>
              </a:effectRef>
              <a:fontRef idx="minor">
                <a:schemeClr val="tx1"/>
              </a:fontRef>
            </p:style>
          </p:cxnSp>
          <p:cxnSp>
            <p:nvCxnSpPr>
              <p:cNvPr id="92" name="直接连接符 91">
                <a:extLst>
                  <a:ext uri="{FF2B5EF4-FFF2-40B4-BE49-F238E27FC236}">
                    <a16:creationId xmlns:a16="http://schemas.microsoft.com/office/drawing/2014/main" id="{4F78ABAD-3919-4C42-AC50-9D55D354A94F}"/>
                  </a:ext>
                </a:extLst>
              </p:cNvPr>
              <p:cNvCxnSpPr>
                <a:cxnSpLocks/>
                <a:stCxn id="82" idx="3"/>
                <a:endCxn id="86" idx="1"/>
              </p:cNvCxnSpPr>
              <p:nvPr/>
            </p:nvCxnSpPr>
            <p:spPr>
              <a:xfrm>
                <a:off x="1699669" y="4536446"/>
                <a:ext cx="1162420" cy="791427"/>
              </a:xfrm>
              <a:prstGeom prst="line">
                <a:avLst/>
              </a:prstGeom>
              <a:noFill/>
            </p:spPr>
            <p:style>
              <a:lnRef idx="1">
                <a:schemeClr val="dk1"/>
              </a:lnRef>
              <a:fillRef idx="0">
                <a:schemeClr val="dk1"/>
              </a:fillRef>
              <a:effectRef idx="0">
                <a:schemeClr val="dk1"/>
              </a:effectRef>
              <a:fontRef idx="minor">
                <a:schemeClr val="tx1"/>
              </a:fontRef>
            </p:style>
          </p:cxnSp>
          <p:cxnSp>
            <p:nvCxnSpPr>
              <p:cNvPr id="93" name="直接连接符 92">
                <a:extLst>
                  <a:ext uri="{FF2B5EF4-FFF2-40B4-BE49-F238E27FC236}">
                    <a16:creationId xmlns:a16="http://schemas.microsoft.com/office/drawing/2014/main" id="{794DBFAD-9351-4AD1-AEA2-537458592CB5}"/>
                  </a:ext>
                </a:extLst>
              </p:cNvPr>
              <p:cNvCxnSpPr>
                <a:cxnSpLocks/>
                <a:stCxn id="82" idx="3"/>
                <a:endCxn id="87" idx="1"/>
              </p:cNvCxnSpPr>
              <p:nvPr/>
            </p:nvCxnSpPr>
            <p:spPr>
              <a:xfrm>
                <a:off x="1699669" y="4536446"/>
                <a:ext cx="1162420" cy="1604989"/>
              </a:xfrm>
              <a:prstGeom prst="line">
                <a:avLst/>
              </a:prstGeom>
              <a:noFill/>
            </p:spPr>
            <p:style>
              <a:lnRef idx="1">
                <a:schemeClr val="dk1"/>
              </a:lnRef>
              <a:fillRef idx="0">
                <a:schemeClr val="dk1"/>
              </a:fillRef>
              <a:effectRef idx="0">
                <a:schemeClr val="dk1"/>
              </a:effectRef>
              <a:fontRef idx="minor">
                <a:schemeClr val="tx1"/>
              </a:fontRef>
            </p:style>
          </p:cxnSp>
          <p:cxnSp>
            <p:nvCxnSpPr>
              <p:cNvPr id="94" name="直接连接符 93">
                <a:extLst>
                  <a:ext uri="{FF2B5EF4-FFF2-40B4-BE49-F238E27FC236}">
                    <a16:creationId xmlns:a16="http://schemas.microsoft.com/office/drawing/2014/main" id="{1BEE61B4-B64F-4CEF-B49B-65A7C7839CF1}"/>
                  </a:ext>
                </a:extLst>
              </p:cNvPr>
              <p:cNvCxnSpPr>
                <a:cxnSpLocks/>
                <a:stCxn id="83" idx="3"/>
                <a:endCxn id="86" idx="1"/>
              </p:cNvCxnSpPr>
              <p:nvPr/>
            </p:nvCxnSpPr>
            <p:spPr>
              <a:xfrm>
                <a:off x="1699669" y="5327873"/>
                <a:ext cx="1162420" cy="0"/>
              </a:xfrm>
              <a:prstGeom prst="line">
                <a:avLst/>
              </a:prstGeom>
              <a:noFill/>
            </p:spPr>
            <p:style>
              <a:lnRef idx="1">
                <a:schemeClr val="dk1"/>
              </a:lnRef>
              <a:fillRef idx="0">
                <a:schemeClr val="dk1"/>
              </a:fillRef>
              <a:effectRef idx="0">
                <a:schemeClr val="dk1"/>
              </a:effectRef>
              <a:fontRef idx="minor">
                <a:schemeClr val="tx1"/>
              </a:fontRef>
            </p:style>
          </p:cxnSp>
          <p:cxnSp>
            <p:nvCxnSpPr>
              <p:cNvPr id="95" name="直接连接符 94">
                <a:extLst>
                  <a:ext uri="{FF2B5EF4-FFF2-40B4-BE49-F238E27FC236}">
                    <a16:creationId xmlns:a16="http://schemas.microsoft.com/office/drawing/2014/main" id="{BA92C33D-942B-4B6B-8F87-B35BBE474D16}"/>
                  </a:ext>
                </a:extLst>
              </p:cNvPr>
              <p:cNvCxnSpPr>
                <a:cxnSpLocks/>
                <a:stCxn id="83" idx="3"/>
                <a:endCxn id="87" idx="1"/>
              </p:cNvCxnSpPr>
              <p:nvPr/>
            </p:nvCxnSpPr>
            <p:spPr>
              <a:xfrm>
                <a:off x="1699669" y="5327873"/>
                <a:ext cx="1162420" cy="813562"/>
              </a:xfrm>
              <a:prstGeom prst="line">
                <a:avLst/>
              </a:prstGeom>
              <a:noFill/>
            </p:spPr>
            <p:style>
              <a:lnRef idx="1">
                <a:schemeClr val="dk1"/>
              </a:lnRef>
              <a:fillRef idx="0">
                <a:schemeClr val="dk1"/>
              </a:fillRef>
              <a:effectRef idx="0">
                <a:schemeClr val="dk1"/>
              </a:effectRef>
              <a:fontRef idx="minor">
                <a:schemeClr val="tx1"/>
              </a:fontRef>
            </p:style>
          </p:cxnSp>
          <p:cxnSp>
            <p:nvCxnSpPr>
              <p:cNvPr id="96" name="直接连接符 95">
                <a:extLst>
                  <a:ext uri="{FF2B5EF4-FFF2-40B4-BE49-F238E27FC236}">
                    <a16:creationId xmlns:a16="http://schemas.microsoft.com/office/drawing/2014/main" id="{59B5004B-9472-4DCE-A648-4F4CD926B638}"/>
                  </a:ext>
                </a:extLst>
              </p:cNvPr>
              <p:cNvCxnSpPr>
                <a:cxnSpLocks/>
                <a:stCxn id="84" idx="3"/>
                <a:endCxn id="87" idx="1"/>
              </p:cNvCxnSpPr>
              <p:nvPr/>
            </p:nvCxnSpPr>
            <p:spPr>
              <a:xfrm>
                <a:off x="1699669" y="6141435"/>
                <a:ext cx="1162420" cy="0"/>
              </a:xfrm>
              <a:prstGeom prst="line">
                <a:avLst/>
              </a:prstGeom>
              <a:noFill/>
            </p:spPr>
            <p:style>
              <a:lnRef idx="1">
                <a:schemeClr val="dk1"/>
              </a:lnRef>
              <a:fillRef idx="0">
                <a:schemeClr val="dk1"/>
              </a:fillRef>
              <a:effectRef idx="0">
                <a:schemeClr val="dk1"/>
              </a:effectRef>
              <a:fontRef idx="minor">
                <a:schemeClr val="tx1"/>
              </a:fontRef>
            </p:style>
          </p:cxnSp>
          <p:cxnSp>
            <p:nvCxnSpPr>
              <p:cNvPr id="97" name="直接连接符 96">
                <a:extLst>
                  <a:ext uri="{FF2B5EF4-FFF2-40B4-BE49-F238E27FC236}">
                    <a16:creationId xmlns:a16="http://schemas.microsoft.com/office/drawing/2014/main" id="{44B9B957-D182-402B-A78D-8D0F639FE09D}"/>
                  </a:ext>
                </a:extLst>
              </p:cNvPr>
              <p:cNvCxnSpPr>
                <a:cxnSpLocks/>
                <a:stCxn id="84" idx="3"/>
                <a:endCxn id="86" idx="1"/>
              </p:cNvCxnSpPr>
              <p:nvPr/>
            </p:nvCxnSpPr>
            <p:spPr>
              <a:xfrm flipV="1">
                <a:off x="1699669" y="5327873"/>
                <a:ext cx="1162420" cy="813562"/>
              </a:xfrm>
              <a:prstGeom prst="line">
                <a:avLst/>
              </a:prstGeom>
              <a:noFill/>
            </p:spPr>
            <p:style>
              <a:lnRef idx="1">
                <a:schemeClr val="dk1"/>
              </a:lnRef>
              <a:fillRef idx="0">
                <a:schemeClr val="dk1"/>
              </a:fillRef>
              <a:effectRef idx="0">
                <a:schemeClr val="dk1"/>
              </a:effectRef>
              <a:fontRef idx="minor">
                <a:schemeClr val="tx1"/>
              </a:fontRef>
            </p:style>
          </p:cxnSp>
          <p:cxnSp>
            <p:nvCxnSpPr>
              <p:cNvPr id="98" name="直接连接符 97">
                <a:extLst>
                  <a:ext uri="{FF2B5EF4-FFF2-40B4-BE49-F238E27FC236}">
                    <a16:creationId xmlns:a16="http://schemas.microsoft.com/office/drawing/2014/main" id="{F549C21D-4292-432C-9E4D-1B3D4E71C110}"/>
                  </a:ext>
                </a:extLst>
              </p:cNvPr>
              <p:cNvCxnSpPr>
                <a:cxnSpLocks/>
                <a:stCxn id="84" idx="3"/>
                <a:endCxn id="85" idx="1"/>
              </p:cNvCxnSpPr>
              <p:nvPr/>
            </p:nvCxnSpPr>
            <p:spPr>
              <a:xfrm flipV="1">
                <a:off x="1699669" y="4536446"/>
                <a:ext cx="1162420" cy="1604989"/>
              </a:xfrm>
              <a:prstGeom prst="line">
                <a:avLst/>
              </a:prstGeom>
              <a:noFill/>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FE458485-2B85-417A-8DEF-3BEEEBB1F6F1}"/>
                  </a:ext>
                </a:extLst>
              </p:cNvPr>
              <p:cNvCxnSpPr>
                <a:cxnSpLocks/>
                <a:stCxn id="83" idx="3"/>
                <a:endCxn id="85" idx="1"/>
              </p:cNvCxnSpPr>
              <p:nvPr/>
            </p:nvCxnSpPr>
            <p:spPr>
              <a:xfrm flipV="1">
                <a:off x="1699669" y="4536446"/>
                <a:ext cx="1162420" cy="791427"/>
              </a:xfrm>
              <a:prstGeom prst="line">
                <a:avLst/>
              </a:prstGeom>
              <a:noFill/>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0" name="TextBox 67">
                    <a:extLst>
                      <a:ext uri="{FF2B5EF4-FFF2-40B4-BE49-F238E27FC236}">
                        <a16:creationId xmlns:a16="http://schemas.microsoft.com/office/drawing/2014/main" id="{8CD8DE87-94F9-4F60-9A43-249659EFF60A}"/>
                      </a:ext>
                    </a:extLst>
                  </p:cNvPr>
                  <p:cNvSpPr txBox="1"/>
                  <p:nvPr/>
                </p:nvSpPr>
                <p:spPr>
                  <a:xfrm>
                    <a:off x="1889819" y="5479895"/>
                    <a:ext cx="849617" cy="495679"/>
                  </a:xfrm>
                  <a:prstGeom prst="rect">
                    <a:avLst/>
                  </a:prstGeom>
                  <a:solidFill>
                    <a:schemeClr val="bg1"/>
                  </a:solidFill>
                </p:spPr>
                <p:txBody>
                  <a:bodyPr wrap="square" lIns="0" tIns="0" rIns="0" bIns="0" rtlCol="0" anchor="ctr" anchorCtr="0">
                    <a:no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100" name="TextBox 67">
                    <a:extLst>
                      <a:ext uri="{FF2B5EF4-FFF2-40B4-BE49-F238E27FC236}">
                        <a16:creationId xmlns:a16="http://schemas.microsoft.com/office/drawing/2014/main" id="{8CD8DE87-94F9-4F60-9A43-249659EFF60A}"/>
                      </a:ext>
                    </a:extLst>
                  </p:cNvPr>
                  <p:cNvSpPr txBox="1">
                    <a:spLocks noRot="1" noChangeAspect="1" noMove="1" noResize="1" noEditPoints="1" noAdjustHandles="1" noChangeArrowheads="1" noChangeShapeType="1" noTextEdit="1"/>
                  </p:cNvSpPr>
                  <p:nvPr/>
                </p:nvSpPr>
                <p:spPr>
                  <a:xfrm>
                    <a:off x="1889819" y="5479895"/>
                    <a:ext cx="849617" cy="495679"/>
                  </a:xfrm>
                  <a:prstGeom prst="rect">
                    <a:avLst/>
                  </a:prstGeom>
                  <a:blipFill>
                    <a:blip r:embed="rId7"/>
                    <a:stretch>
                      <a:fillRect/>
                    </a:stretch>
                  </a:blipFill>
                </p:spPr>
                <p:txBody>
                  <a:bodyPr/>
                  <a:lstStyle/>
                  <a:p>
                    <a:r>
                      <a:rPr lang="zh-CN" altLang="en-US">
                        <a:noFill/>
                      </a:rPr>
                      <a:t> </a:t>
                    </a:r>
                  </a:p>
                </p:txBody>
              </p:sp>
            </mc:Fallback>
          </mc:AlternateContent>
          <p:cxnSp>
            <p:nvCxnSpPr>
              <p:cNvPr id="102" name="直接连接符 101">
                <a:extLst>
                  <a:ext uri="{FF2B5EF4-FFF2-40B4-BE49-F238E27FC236}">
                    <a16:creationId xmlns:a16="http://schemas.microsoft.com/office/drawing/2014/main" id="{80D12215-8FBD-43BD-BEBB-AEA6A9614405}"/>
                  </a:ext>
                </a:extLst>
              </p:cNvPr>
              <p:cNvCxnSpPr>
                <a:cxnSpLocks/>
                <a:stCxn id="89" idx="1"/>
                <a:endCxn id="85" idx="3"/>
              </p:cNvCxnSpPr>
              <p:nvPr/>
            </p:nvCxnSpPr>
            <p:spPr>
              <a:xfrm flipH="1" flipV="1">
                <a:off x="3480079" y="4536446"/>
                <a:ext cx="2437006" cy="791427"/>
              </a:xfrm>
              <a:prstGeom prst="line">
                <a:avLst/>
              </a:prstGeom>
              <a:noFill/>
            </p:spPr>
            <p:style>
              <a:lnRef idx="1">
                <a:schemeClr val="dk1"/>
              </a:lnRef>
              <a:fillRef idx="0">
                <a:schemeClr val="dk1"/>
              </a:fillRef>
              <a:effectRef idx="0">
                <a:schemeClr val="dk1"/>
              </a:effectRef>
              <a:fontRef idx="minor">
                <a:schemeClr val="tx1"/>
              </a:fontRef>
            </p:style>
          </p:cxnSp>
          <p:cxnSp>
            <p:nvCxnSpPr>
              <p:cNvPr id="103" name="直接连接符 102">
                <a:extLst>
                  <a:ext uri="{FF2B5EF4-FFF2-40B4-BE49-F238E27FC236}">
                    <a16:creationId xmlns:a16="http://schemas.microsoft.com/office/drawing/2014/main" id="{1C3C41CE-43B1-41F6-BAD3-931B7B32C8DF}"/>
                  </a:ext>
                </a:extLst>
              </p:cNvPr>
              <p:cNvCxnSpPr>
                <a:cxnSpLocks/>
                <a:stCxn id="90" idx="1"/>
                <a:endCxn id="85" idx="3"/>
              </p:cNvCxnSpPr>
              <p:nvPr/>
            </p:nvCxnSpPr>
            <p:spPr>
              <a:xfrm flipH="1" flipV="1">
                <a:off x="3480079" y="4536446"/>
                <a:ext cx="2437006" cy="1604989"/>
              </a:xfrm>
              <a:prstGeom prst="line">
                <a:avLst/>
              </a:prstGeom>
              <a:noFill/>
            </p:spPr>
            <p:style>
              <a:lnRef idx="1">
                <a:schemeClr val="dk1"/>
              </a:lnRef>
              <a:fillRef idx="0">
                <a:schemeClr val="dk1"/>
              </a:fillRef>
              <a:effectRef idx="0">
                <a:schemeClr val="dk1"/>
              </a:effectRef>
              <a:fontRef idx="minor">
                <a:schemeClr val="tx1"/>
              </a:fontRef>
            </p:style>
          </p:cxnSp>
          <p:cxnSp>
            <p:nvCxnSpPr>
              <p:cNvPr id="104" name="直接连接符 103">
                <a:extLst>
                  <a:ext uri="{FF2B5EF4-FFF2-40B4-BE49-F238E27FC236}">
                    <a16:creationId xmlns:a16="http://schemas.microsoft.com/office/drawing/2014/main" id="{CE6BC4FC-259C-42BF-8EAE-0C133B92A2A0}"/>
                  </a:ext>
                </a:extLst>
              </p:cNvPr>
              <p:cNvCxnSpPr>
                <a:cxnSpLocks/>
                <a:stCxn id="89" idx="1"/>
                <a:endCxn id="86" idx="3"/>
              </p:cNvCxnSpPr>
              <p:nvPr/>
            </p:nvCxnSpPr>
            <p:spPr>
              <a:xfrm flipH="1">
                <a:off x="3480079" y="5327873"/>
                <a:ext cx="2437006" cy="0"/>
              </a:xfrm>
              <a:prstGeom prst="line">
                <a:avLst/>
              </a:prstGeom>
              <a:noFill/>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73EB37DB-207C-44FC-8160-D4F8A8C2EF88}"/>
                  </a:ext>
                </a:extLst>
              </p:cNvPr>
              <p:cNvCxnSpPr>
                <a:cxnSpLocks/>
                <a:stCxn id="88" idx="1"/>
                <a:endCxn id="86" idx="3"/>
              </p:cNvCxnSpPr>
              <p:nvPr/>
            </p:nvCxnSpPr>
            <p:spPr>
              <a:xfrm flipH="1">
                <a:off x="3480079" y="4536446"/>
                <a:ext cx="2437006" cy="791427"/>
              </a:xfrm>
              <a:prstGeom prst="line">
                <a:avLst/>
              </a:prstGeom>
              <a:noFill/>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A8DE6F07-8FF1-46AC-B713-081AD9109D90}"/>
                  </a:ext>
                </a:extLst>
              </p:cNvPr>
              <p:cNvCxnSpPr>
                <a:cxnSpLocks/>
                <a:stCxn id="90" idx="1"/>
                <a:endCxn id="86" idx="3"/>
              </p:cNvCxnSpPr>
              <p:nvPr/>
            </p:nvCxnSpPr>
            <p:spPr>
              <a:xfrm flipH="1" flipV="1">
                <a:off x="3480079" y="5327873"/>
                <a:ext cx="2437006" cy="813562"/>
              </a:xfrm>
              <a:prstGeom prst="line">
                <a:avLst/>
              </a:prstGeom>
              <a:noFill/>
            </p:spPr>
            <p:style>
              <a:lnRef idx="1">
                <a:schemeClr val="dk1"/>
              </a:lnRef>
              <a:fillRef idx="0">
                <a:schemeClr val="dk1"/>
              </a:fillRef>
              <a:effectRef idx="0">
                <a:schemeClr val="dk1"/>
              </a:effectRef>
              <a:fontRef idx="minor">
                <a:schemeClr val="tx1"/>
              </a:fontRef>
            </p:style>
          </p:cxnSp>
          <p:cxnSp>
            <p:nvCxnSpPr>
              <p:cNvPr id="107" name="直接连接符 106">
                <a:extLst>
                  <a:ext uri="{FF2B5EF4-FFF2-40B4-BE49-F238E27FC236}">
                    <a16:creationId xmlns:a16="http://schemas.microsoft.com/office/drawing/2014/main" id="{5C6C0C4D-B5A7-4B56-8B05-56CA1BCB46FF}"/>
                  </a:ext>
                </a:extLst>
              </p:cNvPr>
              <p:cNvCxnSpPr>
                <a:cxnSpLocks/>
                <a:stCxn id="90" idx="1"/>
                <a:endCxn id="87" idx="3"/>
              </p:cNvCxnSpPr>
              <p:nvPr/>
            </p:nvCxnSpPr>
            <p:spPr>
              <a:xfrm flipH="1">
                <a:off x="3480079" y="6141435"/>
                <a:ext cx="2437006" cy="0"/>
              </a:xfrm>
              <a:prstGeom prst="line">
                <a:avLst/>
              </a:prstGeom>
              <a:noFill/>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B9D09974-7E36-436D-AE6C-187386BEF2FB}"/>
                  </a:ext>
                </a:extLst>
              </p:cNvPr>
              <p:cNvCxnSpPr>
                <a:cxnSpLocks/>
                <a:stCxn id="89" idx="1"/>
                <a:endCxn id="87" idx="3"/>
              </p:cNvCxnSpPr>
              <p:nvPr/>
            </p:nvCxnSpPr>
            <p:spPr>
              <a:xfrm flipH="1">
                <a:off x="3480079" y="5327873"/>
                <a:ext cx="2437006" cy="813562"/>
              </a:xfrm>
              <a:prstGeom prst="line">
                <a:avLst/>
              </a:prstGeom>
              <a:noFill/>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F656CBA0-1B43-4833-8C0B-6DC8256AEA4F}"/>
                  </a:ext>
                </a:extLst>
              </p:cNvPr>
              <p:cNvCxnSpPr>
                <a:cxnSpLocks/>
                <a:stCxn id="88" idx="1"/>
                <a:endCxn id="87" idx="3"/>
              </p:cNvCxnSpPr>
              <p:nvPr/>
            </p:nvCxnSpPr>
            <p:spPr>
              <a:xfrm flipH="1">
                <a:off x="3480079" y="4536446"/>
                <a:ext cx="2437006" cy="1604989"/>
              </a:xfrm>
              <a:prstGeom prst="line">
                <a:avLst/>
              </a:prstGeom>
              <a:noFill/>
            </p:spPr>
            <p:style>
              <a:lnRef idx="1">
                <a:schemeClr val="dk1"/>
              </a:lnRef>
              <a:fillRef idx="0">
                <a:schemeClr val="dk1"/>
              </a:fillRef>
              <a:effectRef idx="0">
                <a:schemeClr val="dk1"/>
              </a:effectRef>
              <a:fontRef idx="minor">
                <a:schemeClr val="tx1"/>
              </a:fontRef>
            </p:style>
          </p:cxnSp>
          <p:sp>
            <p:nvSpPr>
              <p:cNvPr id="116" name="箭头: 右 115">
                <a:extLst>
                  <a:ext uri="{FF2B5EF4-FFF2-40B4-BE49-F238E27FC236}">
                    <a16:creationId xmlns:a16="http://schemas.microsoft.com/office/drawing/2014/main" id="{2B09E9A6-AD95-4788-B5D9-EE81E2048F23}"/>
                  </a:ext>
                </a:extLst>
              </p:cNvPr>
              <p:cNvSpPr/>
              <p:nvPr/>
            </p:nvSpPr>
            <p:spPr>
              <a:xfrm>
                <a:off x="8108887" y="5022911"/>
                <a:ext cx="156907" cy="580196"/>
              </a:xfrm>
              <a:prstGeom prst="rightArrow">
                <a:avLst/>
              </a:prstGeom>
              <a:no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17" name="圆角矩形 22">
                <a:extLst>
                  <a:ext uri="{FF2B5EF4-FFF2-40B4-BE49-F238E27FC236}">
                    <a16:creationId xmlns:a16="http://schemas.microsoft.com/office/drawing/2014/main" id="{74BF9E77-695C-4247-951A-460B92340C89}"/>
                  </a:ext>
                </a:extLst>
              </p:cNvPr>
              <p:cNvSpPr/>
              <p:nvPr/>
            </p:nvSpPr>
            <p:spPr>
              <a:xfrm rot="5400000">
                <a:off x="6635781" y="4838696"/>
                <a:ext cx="1863643" cy="1026562"/>
              </a:xfrm>
              <a:prstGeom prst="roundRect">
                <a:avLst>
                  <a:gd name="adj" fmla="val 5562"/>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pic>
            <p:nvPicPr>
              <p:cNvPr id="118" name="图片 117">
                <a:extLst>
                  <a:ext uri="{FF2B5EF4-FFF2-40B4-BE49-F238E27FC236}">
                    <a16:creationId xmlns:a16="http://schemas.microsoft.com/office/drawing/2014/main" id="{9376C6C2-F553-4846-BD63-34AA8561AA55}"/>
                  </a:ext>
                </a:extLst>
              </p:cNvPr>
              <p:cNvPicPr>
                <a:picLocks noChangeAspect="1"/>
              </p:cNvPicPr>
              <p:nvPr/>
            </p:nvPicPr>
            <p:blipFill rotWithShape="1">
              <a:blip r:embed="rId8">
                <a:clrChange>
                  <a:clrFrom>
                    <a:srgbClr val="FFFFFF"/>
                  </a:clrFrom>
                  <a:clrTo>
                    <a:srgbClr val="FFFFFF">
                      <a:alpha val="0"/>
                    </a:srgbClr>
                  </a:clrTo>
                </a:clrChange>
              </a:blip>
              <a:srcRect l="13231" t="9071" r="13427"/>
              <a:stretch/>
            </p:blipFill>
            <p:spPr>
              <a:xfrm>
                <a:off x="7378169" y="4532442"/>
                <a:ext cx="378867" cy="322596"/>
              </a:xfrm>
              <a:prstGeom prst="rect">
                <a:avLst/>
              </a:prstGeom>
              <a:noFill/>
            </p:spPr>
          </p:pic>
          <p:pic>
            <p:nvPicPr>
              <p:cNvPr id="119" name="图片 118">
                <a:extLst>
                  <a:ext uri="{FF2B5EF4-FFF2-40B4-BE49-F238E27FC236}">
                    <a16:creationId xmlns:a16="http://schemas.microsoft.com/office/drawing/2014/main" id="{A2125120-25AF-474A-8811-83DA32DA5296}"/>
                  </a:ext>
                </a:extLst>
              </p:cNvPr>
              <p:cNvPicPr>
                <a:picLocks noChangeAspect="1"/>
              </p:cNvPicPr>
              <p:nvPr/>
            </p:nvPicPr>
            <p:blipFill rotWithShape="1">
              <a:blip r:embed="rId8">
                <a:clrChange>
                  <a:clrFrom>
                    <a:srgbClr val="FFFFFF"/>
                  </a:clrFrom>
                  <a:clrTo>
                    <a:srgbClr val="FFFFFF">
                      <a:alpha val="0"/>
                    </a:srgbClr>
                  </a:clrTo>
                </a:clrChange>
              </a:blip>
              <a:srcRect l="13231" t="9071" r="13427"/>
              <a:stretch/>
            </p:blipFill>
            <p:spPr>
              <a:xfrm>
                <a:off x="7378169" y="4838532"/>
                <a:ext cx="378867" cy="322596"/>
              </a:xfrm>
              <a:prstGeom prst="rect">
                <a:avLst/>
              </a:prstGeom>
              <a:noFill/>
            </p:spPr>
          </p:pic>
          <p:pic>
            <p:nvPicPr>
              <p:cNvPr id="120" name="图片 119">
                <a:extLst>
                  <a:ext uri="{FF2B5EF4-FFF2-40B4-BE49-F238E27FC236}">
                    <a16:creationId xmlns:a16="http://schemas.microsoft.com/office/drawing/2014/main" id="{76219FF5-7DCB-43C1-BFB3-23452CC60B0C}"/>
                  </a:ext>
                </a:extLst>
              </p:cNvPr>
              <p:cNvPicPr>
                <a:picLocks noChangeAspect="1"/>
              </p:cNvPicPr>
              <p:nvPr/>
            </p:nvPicPr>
            <p:blipFill rotWithShape="1">
              <a:blip r:embed="rId8">
                <a:clrChange>
                  <a:clrFrom>
                    <a:srgbClr val="FFFFFF"/>
                  </a:clrFrom>
                  <a:clrTo>
                    <a:srgbClr val="FFFFFF">
                      <a:alpha val="0"/>
                    </a:srgbClr>
                  </a:clrTo>
                </a:clrChange>
              </a:blip>
              <a:srcRect l="13231" t="9071" r="13427"/>
              <a:stretch/>
            </p:blipFill>
            <p:spPr>
              <a:xfrm>
                <a:off x="7378169" y="5532914"/>
                <a:ext cx="378867" cy="322596"/>
              </a:xfrm>
              <a:prstGeom prst="rect">
                <a:avLst/>
              </a:prstGeom>
              <a:noFill/>
            </p:spPr>
          </p:pic>
          <mc:AlternateContent xmlns:mc="http://schemas.openxmlformats.org/markup-compatibility/2006" xmlns:a14="http://schemas.microsoft.com/office/drawing/2010/main">
            <mc:Choice Requires="a14">
              <p:sp>
                <p:nvSpPr>
                  <p:cNvPr id="121" name="TextBox 67">
                    <a:extLst>
                      <a:ext uri="{FF2B5EF4-FFF2-40B4-BE49-F238E27FC236}">
                        <a16:creationId xmlns:a16="http://schemas.microsoft.com/office/drawing/2014/main" id="{401AF6DD-F3DF-45F2-BA9E-ED2262A8D4B3}"/>
                      </a:ext>
                    </a:extLst>
                  </p:cNvPr>
                  <p:cNvSpPr txBox="1"/>
                  <p:nvPr/>
                </p:nvSpPr>
                <p:spPr>
                  <a:xfrm>
                    <a:off x="7257199" y="5140940"/>
                    <a:ext cx="702163" cy="307777"/>
                  </a:xfrm>
                  <a:prstGeom prst="rect">
                    <a:avLst/>
                  </a:prstGeom>
                  <a:noFill/>
                </p:spPr>
                <p:txBody>
                  <a:bodyPr wrap="square" lIns="0" tIns="0" rIns="0" bIns="0" rtlCol="0" anchor="ctr" anchorCtr="0">
                    <a:spAutoFit/>
                  </a:bodyPr>
                  <a:lstStyle/>
                  <a:p>
                    <a:pPr algn="ctr"/>
                    <a14:m>
                      <m:oMathPara xmlns:m="http://schemas.openxmlformats.org/officeDocument/2006/math">
                        <m:oMathParaPr>
                          <m:jc m:val="center"/>
                        </m:oMathParaPr>
                        <m:oMath xmlns:m="http://schemas.openxmlformats.org/officeDocument/2006/math">
                          <m:r>
                            <a:rPr lang="en-US" altLang="zh-CN" sz="2000" i="1" dirty="0">
                              <a:latin typeface="Cambria Math" panose="02040503050406030204" pitchFamily="18" charset="0"/>
                              <a:cs typeface="Times New Roman" pitchFamily="18" charset="0"/>
                            </a:rPr>
                            <m:t>⋯</m:t>
                          </m:r>
                        </m:oMath>
                      </m:oMathPara>
                    </a14:m>
                    <a:endParaRPr lang="zh-CN" altLang="en-US" sz="2000" dirty="0">
                      <a:latin typeface="+mj-lt"/>
                      <a:cs typeface="Times New Roman" pitchFamily="18" charset="0"/>
                    </a:endParaRPr>
                  </a:p>
                </p:txBody>
              </p:sp>
            </mc:Choice>
            <mc:Fallback xmlns="">
              <p:sp>
                <p:nvSpPr>
                  <p:cNvPr id="121" name="TextBox 67">
                    <a:extLst>
                      <a:ext uri="{FF2B5EF4-FFF2-40B4-BE49-F238E27FC236}">
                        <a16:creationId xmlns:a16="http://schemas.microsoft.com/office/drawing/2014/main" id="{401AF6DD-F3DF-45F2-BA9E-ED2262A8D4B3}"/>
                      </a:ext>
                    </a:extLst>
                  </p:cNvPr>
                  <p:cNvSpPr txBox="1">
                    <a:spLocks noRot="1" noChangeAspect="1" noMove="1" noResize="1" noEditPoints="1" noAdjustHandles="1" noChangeArrowheads="1" noChangeShapeType="1" noTextEdit="1"/>
                  </p:cNvSpPr>
                  <p:nvPr/>
                </p:nvSpPr>
                <p:spPr>
                  <a:xfrm>
                    <a:off x="7257199" y="5140940"/>
                    <a:ext cx="702163" cy="30777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矩形 121">
                    <a:extLst>
                      <a:ext uri="{FF2B5EF4-FFF2-40B4-BE49-F238E27FC236}">
                        <a16:creationId xmlns:a16="http://schemas.microsoft.com/office/drawing/2014/main" id="{92077BD0-BC4E-4111-94BC-4FEFDA1C00E1}"/>
                      </a:ext>
                    </a:extLst>
                  </p:cNvPr>
                  <p:cNvSpPr/>
                  <p:nvPr/>
                </p:nvSpPr>
                <p:spPr>
                  <a:xfrm>
                    <a:off x="7078324" y="5831336"/>
                    <a:ext cx="1015086" cy="345031"/>
                  </a:xfrm>
                  <a:prstGeom prst="rect">
                    <a:avLst/>
                  </a:prstGeom>
                  <a:noFill/>
                </p:spPr>
                <p:txBody>
                  <a:bodyPr wrap="none">
                    <a:spAutoFit/>
                  </a:bodyPr>
                  <a:lstStyle/>
                  <a:p>
                    <a14:m>
                      <m:oMath xmlns:m="http://schemas.openxmlformats.org/officeDocument/2006/math">
                        <m:sSub>
                          <m:sSubPr>
                            <m:ctrlP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ctrlPr>
                              </m:accPr>
                              <m:e>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𝑀</m:t>
                                </m:r>
                              </m:e>
                            </m:acc>
                          </m:e>
                          <m:sub>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𝑆</m:t>
                            </m:r>
                          </m:sub>
                        </m:sSub>
                        <m:sSub>
                          <m:sSubPr>
                            <m:ctrlP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m:t>
                            </m:r>
                          </m:e>
                          <m:sub>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𝑆</m:t>
                            </m:r>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𝑁</m:t>
                            </m:r>
                          </m:sub>
                        </m:sSub>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dirty="0"/>
                      <a:t> </a:t>
                    </a:r>
                    <a:endParaRPr lang="zh-CN" altLang="en-US" dirty="0"/>
                  </a:p>
                </p:txBody>
              </p:sp>
            </mc:Choice>
            <mc:Fallback xmlns="">
              <p:sp>
                <p:nvSpPr>
                  <p:cNvPr id="122" name="矩形 121">
                    <a:extLst>
                      <a:ext uri="{FF2B5EF4-FFF2-40B4-BE49-F238E27FC236}">
                        <a16:creationId xmlns:a16="http://schemas.microsoft.com/office/drawing/2014/main" id="{92077BD0-BC4E-4111-94BC-4FEFDA1C00E1}"/>
                      </a:ext>
                    </a:extLst>
                  </p:cNvPr>
                  <p:cNvSpPr>
                    <a:spLocks noRot="1" noChangeAspect="1" noMove="1" noResize="1" noEditPoints="1" noAdjustHandles="1" noChangeArrowheads="1" noChangeShapeType="1" noTextEdit="1"/>
                  </p:cNvSpPr>
                  <p:nvPr/>
                </p:nvSpPr>
                <p:spPr>
                  <a:xfrm>
                    <a:off x="7078324" y="5831336"/>
                    <a:ext cx="1015086" cy="345031"/>
                  </a:xfrm>
                  <a:prstGeom prst="rect">
                    <a:avLst/>
                  </a:prstGeom>
                  <a:blipFill>
                    <a:blip r:embed="rId10"/>
                    <a:stretch>
                      <a:fillRect b="-14286"/>
                    </a:stretch>
                  </a:blipFill>
                </p:spPr>
                <p:txBody>
                  <a:bodyPr/>
                  <a:lstStyle/>
                  <a:p>
                    <a:r>
                      <a:rPr lang="zh-CN" altLang="en-US">
                        <a:noFill/>
                      </a:rPr>
                      <a:t> </a:t>
                    </a:r>
                  </a:p>
                </p:txBody>
              </p:sp>
            </mc:Fallback>
          </mc:AlternateContent>
        </p:grpSp>
      </p:grpSp>
      <p:sp>
        <p:nvSpPr>
          <p:cNvPr id="2" name="标题 1">
            <a:extLst>
              <a:ext uri="{FF2B5EF4-FFF2-40B4-BE49-F238E27FC236}">
                <a16:creationId xmlns:a16="http://schemas.microsoft.com/office/drawing/2014/main" id="{E5E4BF2E-074B-43A7-B604-E16AD7A1BAE4}"/>
              </a:ext>
            </a:extLst>
          </p:cNvPr>
          <p:cNvSpPr>
            <a:spLocks noGrp="1"/>
          </p:cNvSpPr>
          <p:nvPr>
            <p:ph type="title"/>
          </p:nvPr>
        </p:nvSpPr>
        <p:spPr/>
        <p:txBody>
          <a:bodyPr/>
          <a:lstStyle/>
          <a:p>
            <a:r>
              <a:rPr lang="en-US" altLang="zh-CN" dirty="0"/>
              <a:t>Methods</a:t>
            </a:r>
            <a:endParaRPr lang="zh-CN" altLang="en-US" dirty="0"/>
          </a:p>
        </p:txBody>
      </p:sp>
      <p:sp>
        <p:nvSpPr>
          <p:cNvPr id="3" name="内容占位符 2">
            <a:extLst>
              <a:ext uri="{FF2B5EF4-FFF2-40B4-BE49-F238E27FC236}">
                <a16:creationId xmlns:a16="http://schemas.microsoft.com/office/drawing/2014/main" id="{97F03F80-798F-439B-86B2-40F0EBD1E994}"/>
              </a:ext>
            </a:extLst>
          </p:cNvPr>
          <p:cNvSpPr>
            <a:spLocks noGrp="1"/>
          </p:cNvSpPr>
          <p:nvPr>
            <p:ph idx="1"/>
          </p:nvPr>
        </p:nvSpPr>
        <p:spPr>
          <a:xfrm>
            <a:off x="251520" y="908050"/>
            <a:ext cx="8640960" cy="547975"/>
          </a:xfrm>
        </p:spPr>
        <p:txBody>
          <a:bodyPr/>
          <a:lstStyle/>
          <a:p>
            <a:r>
              <a:rPr lang="en-US" altLang="zh-CN" dirty="0"/>
              <a:t>Algorithm 1</a:t>
            </a:r>
            <a:r>
              <a:rPr lang="zh-CN" altLang="en-US" dirty="0"/>
              <a:t>： </a:t>
            </a:r>
            <a:r>
              <a:rPr lang="en-US" altLang="zh-CN" dirty="0"/>
              <a:t>One-Round Reconstruction (OR)</a:t>
            </a:r>
            <a:r>
              <a:rPr lang="zh-CN" altLang="en-US" dirty="0"/>
              <a:t> </a:t>
            </a:r>
          </a:p>
        </p:txBody>
      </p:sp>
      <p:sp>
        <p:nvSpPr>
          <p:cNvPr id="4" name="灯片编号占位符 3">
            <a:extLst>
              <a:ext uri="{FF2B5EF4-FFF2-40B4-BE49-F238E27FC236}">
                <a16:creationId xmlns:a16="http://schemas.microsoft.com/office/drawing/2014/main" id="{22AAEFC8-D47D-47BA-B376-10166834DF9C}"/>
              </a:ext>
            </a:extLst>
          </p:cNvPr>
          <p:cNvSpPr>
            <a:spLocks noGrp="1"/>
          </p:cNvSpPr>
          <p:nvPr>
            <p:ph type="sldNum" sz="quarter" idx="12"/>
          </p:nvPr>
        </p:nvSpPr>
        <p:spPr/>
        <p:txBody>
          <a:bodyPr/>
          <a:lstStyle/>
          <a:p>
            <a:pPr>
              <a:defRPr/>
            </a:pPr>
            <a:fld id="{73697CC5-BB9E-487E-AFF3-8F5506CF83B5}" type="slidenum">
              <a:rPr lang="en-US" altLang="ko-KR" smtClean="0"/>
              <a:pPr>
                <a:defRPr/>
              </a:pPr>
              <a:t>21</a:t>
            </a:fld>
            <a:endParaRPr lang="en-US" altLang="ko-KR"/>
          </a:p>
        </p:txBody>
      </p:sp>
      <p:grpSp>
        <p:nvGrpSpPr>
          <p:cNvPr id="5" name="组合 4">
            <a:extLst>
              <a:ext uri="{FF2B5EF4-FFF2-40B4-BE49-F238E27FC236}">
                <a16:creationId xmlns:a16="http://schemas.microsoft.com/office/drawing/2014/main" id="{6DCEC4CC-29D6-4820-B35D-C47D3DA905FC}"/>
              </a:ext>
            </a:extLst>
          </p:cNvPr>
          <p:cNvGrpSpPr/>
          <p:nvPr/>
        </p:nvGrpSpPr>
        <p:grpSpPr>
          <a:xfrm>
            <a:off x="122878" y="1628800"/>
            <a:ext cx="1928643" cy="2147788"/>
            <a:chOff x="122878" y="1628800"/>
            <a:chExt cx="1928643" cy="2147788"/>
          </a:xfrm>
        </p:grpSpPr>
        <mc:AlternateContent xmlns:mc="http://schemas.openxmlformats.org/markup-compatibility/2006" xmlns:a14="http://schemas.microsoft.com/office/drawing/2010/main">
          <mc:Choice Requires="a14">
            <p:sp>
              <p:nvSpPr>
                <p:cNvPr id="135" name="矩形 134">
                  <a:extLst>
                    <a:ext uri="{FF2B5EF4-FFF2-40B4-BE49-F238E27FC236}">
                      <a16:creationId xmlns:a16="http://schemas.microsoft.com/office/drawing/2014/main" id="{DD1C1354-7AF0-4D9E-A93B-4F98C79E0EFB}"/>
                    </a:ext>
                  </a:extLst>
                </p:cNvPr>
                <p:cNvSpPr/>
                <p:nvPr/>
              </p:nvSpPr>
              <p:spPr bwMode="auto">
                <a:xfrm>
                  <a:off x="122878" y="1628800"/>
                  <a:ext cx="784529" cy="27746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en-US" altLang="zh-CN" sz="1300" b="0" i="1" u="none" strike="noStrike" cap="none" normalizeH="0" baseline="0" smtClean="0">
                            <a:ln>
                              <a:noFill/>
                            </a:ln>
                            <a:solidFill>
                              <a:schemeClr val="bg1"/>
                            </a:solidFill>
                            <a:effectLst/>
                            <a:latin typeface="Cambria Math" panose="02040503050406030204" pitchFamily="18" charset="0"/>
                            <a:ea typeface="Arial Unicode MS" pitchFamily="50" charset="-127"/>
                            <a:cs typeface="Arial Unicode MS" pitchFamily="50" charset="-127"/>
                          </a:rPr>
                          <m:t>𝑅𝑜𝑢𝑛𝑑</m:t>
                        </m:r>
                        <m:r>
                          <a:rPr kumimoji="0" lang="en-US" altLang="zh-CN" sz="1300" b="0" i="1" u="none" strike="noStrike" cap="none" normalizeH="0" baseline="0" smtClean="0">
                            <a:ln>
                              <a:noFill/>
                            </a:ln>
                            <a:solidFill>
                              <a:schemeClr val="bg1"/>
                            </a:solidFill>
                            <a:effectLst/>
                            <a:latin typeface="Cambria Math" panose="02040503050406030204" pitchFamily="18" charset="0"/>
                            <a:ea typeface="Arial Unicode MS" pitchFamily="50" charset="-127"/>
                            <a:cs typeface="Arial Unicode MS" pitchFamily="50" charset="-127"/>
                          </a:rPr>
                          <m:t> 1</m:t>
                        </m:r>
                      </m:oMath>
                    </m:oMathPara>
                  </a14:m>
                  <a:endParaRPr kumimoji="0" lang="zh-CN" altLang="en-US" sz="1300" b="0" i="0" u="none" strike="noStrike" cap="none" normalizeH="0" baseline="0" dirty="0">
                    <a:ln>
                      <a:noFill/>
                    </a:ln>
                    <a:solidFill>
                      <a:schemeClr val="bg1"/>
                    </a:solidFill>
                    <a:effectLst/>
                    <a:latin typeface="Arial" charset="0"/>
                    <a:ea typeface="Arial Unicode MS" pitchFamily="50" charset="-127"/>
                    <a:cs typeface="Arial Unicode MS" pitchFamily="50" charset="-127"/>
                  </a:endParaRPr>
                </a:p>
              </p:txBody>
            </p:sp>
          </mc:Choice>
          <mc:Fallback xmlns="">
            <p:sp>
              <p:nvSpPr>
                <p:cNvPr id="135" name="矩形 134">
                  <a:extLst>
                    <a:ext uri="{FF2B5EF4-FFF2-40B4-BE49-F238E27FC236}">
                      <a16:creationId xmlns:a16="http://schemas.microsoft.com/office/drawing/2014/main" id="{DD1C1354-7AF0-4D9E-A93B-4F98C79E0EFB}"/>
                    </a:ext>
                  </a:extLst>
                </p:cNvPr>
                <p:cNvSpPr>
                  <a:spLocks noRot="1" noChangeAspect="1" noMove="1" noResize="1" noEditPoints="1" noAdjustHandles="1" noChangeArrowheads="1" noChangeShapeType="1" noTextEdit="1"/>
                </p:cNvSpPr>
                <p:nvPr/>
              </p:nvSpPr>
              <p:spPr bwMode="auto">
                <a:xfrm>
                  <a:off x="122878" y="1628800"/>
                  <a:ext cx="784529" cy="277464"/>
                </a:xfrm>
                <a:prstGeom prst="rect">
                  <a:avLst/>
                </a:prstGeom>
                <a:blipFill>
                  <a:blip r:embed="rId11"/>
                  <a:stretch>
                    <a:fillRect/>
                  </a:stretch>
                </a:blipFill>
                <a:ln>
                  <a:headEnd type="none" w="med" len="med"/>
                  <a:tailEnd type="none" w="med" len="med"/>
                </a:ln>
              </p:spPr>
              <p:txBody>
                <a:bodyPr/>
                <a:lstStyle/>
                <a:p>
                  <a:r>
                    <a:rPr lang="zh-CN" altLang="en-US">
                      <a:noFill/>
                    </a:rPr>
                    <a:t> </a:t>
                  </a:r>
                </a:p>
              </p:txBody>
            </p:sp>
          </mc:Fallback>
        </mc:AlternateContent>
        <p:sp>
          <p:nvSpPr>
            <p:cNvPr id="54" name="圆角矩形 22">
              <a:extLst>
                <a:ext uri="{FF2B5EF4-FFF2-40B4-BE49-F238E27FC236}">
                  <a16:creationId xmlns:a16="http://schemas.microsoft.com/office/drawing/2014/main" id="{8715C9CF-F38B-477E-B872-29878B4495F5}"/>
                </a:ext>
              </a:extLst>
            </p:cNvPr>
            <p:cNvSpPr/>
            <p:nvPr/>
          </p:nvSpPr>
          <p:spPr>
            <a:xfrm rot="5400000">
              <a:off x="18824" y="1732855"/>
              <a:ext cx="2136751" cy="1928643"/>
            </a:xfrm>
            <a:prstGeom prst="roundRect">
              <a:avLst>
                <a:gd name="adj" fmla="val 0"/>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5" name="TextBox 67">
                  <a:extLst>
                    <a:ext uri="{FF2B5EF4-FFF2-40B4-BE49-F238E27FC236}">
                      <a16:creationId xmlns:a16="http://schemas.microsoft.com/office/drawing/2014/main" id="{E3E15EBC-7EB6-4362-A8CC-CEE31A52BDFC}"/>
                    </a:ext>
                  </a:extLst>
                </p:cNvPr>
                <p:cNvSpPr txBox="1"/>
                <p:nvPr/>
              </p:nvSpPr>
              <p:spPr>
                <a:xfrm>
                  <a:off x="1403648" y="2924944"/>
                  <a:ext cx="584437"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55" name="TextBox 67">
                  <a:extLst>
                    <a:ext uri="{FF2B5EF4-FFF2-40B4-BE49-F238E27FC236}">
                      <a16:creationId xmlns:a16="http://schemas.microsoft.com/office/drawing/2014/main" id="{E3E15EBC-7EB6-4362-A8CC-CEE31A52BDFC}"/>
                    </a:ext>
                  </a:extLst>
                </p:cNvPr>
                <p:cNvSpPr txBox="1">
                  <a:spLocks noRot="1" noChangeAspect="1" noMove="1" noResize="1" noEditPoints="1" noAdjustHandles="1" noChangeArrowheads="1" noChangeShapeType="1" noTextEdit="1"/>
                </p:cNvSpPr>
                <p:nvPr/>
              </p:nvSpPr>
              <p:spPr>
                <a:xfrm>
                  <a:off x="1403648" y="2924944"/>
                  <a:ext cx="584437" cy="400110"/>
                </a:xfrm>
                <a:prstGeom prst="rect">
                  <a:avLst/>
                </a:prstGeom>
                <a:blipFill>
                  <a:blip r:embed="rId12"/>
                  <a:stretch>
                    <a:fillRect/>
                  </a:stretch>
                </a:blipFill>
              </p:spPr>
              <p:txBody>
                <a:bodyPr/>
                <a:lstStyle/>
                <a:p>
                  <a:r>
                    <a:rPr lang="zh-CN" altLang="en-US">
                      <a:noFill/>
                    </a:rPr>
                    <a:t> </a:t>
                  </a:r>
                </a:p>
              </p:txBody>
            </p:sp>
          </mc:Fallback>
        </mc:AlternateContent>
        <p:sp>
          <p:nvSpPr>
            <p:cNvPr id="56" name="TextBox 63">
              <a:extLst>
                <a:ext uri="{FF2B5EF4-FFF2-40B4-BE49-F238E27FC236}">
                  <a16:creationId xmlns:a16="http://schemas.microsoft.com/office/drawing/2014/main" id="{78C736FE-7788-47CE-9AEB-1238F613FAC9}"/>
                </a:ext>
              </a:extLst>
            </p:cNvPr>
            <p:cNvSpPr txBox="1"/>
            <p:nvPr/>
          </p:nvSpPr>
          <p:spPr>
            <a:xfrm>
              <a:off x="169835" y="1889867"/>
              <a:ext cx="758765" cy="369332"/>
            </a:xfrm>
            <a:prstGeom prst="rect">
              <a:avLst/>
            </a:prstGeom>
            <a:noFill/>
          </p:spPr>
          <p:txBody>
            <a:bodyPr wrap="square" rtlCol="0">
              <a:spAutoFit/>
            </a:bodyPr>
            <a:lstStyle/>
            <a:p>
              <a:pPr algn="ctr"/>
              <a:r>
                <a:rPr lang="en-US" altLang="zh-CN" sz="900" dirty="0">
                  <a:latin typeface="Times New Roman" pitchFamily="18" charset="0"/>
                  <a:cs typeface="Times New Roman" pitchFamily="18" charset="0"/>
                </a:rPr>
                <a:t>Federated </a:t>
              </a:r>
            </a:p>
            <a:p>
              <a:pPr algn="ctr"/>
              <a:r>
                <a:rPr lang="en-US" altLang="zh-CN" sz="900" dirty="0">
                  <a:latin typeface="Times New Roman" pitchFamily="18" charset="0"/>
                  <a:cs typeface="Times New Roman" pitchFamily="18" charset="0"/>
                </a:rPr>
                <a:t>Model</a:t>
              </a:r>
              <a:endParaRPr lang="zh-CN" altLang="en-US" sz="700" dirty="0">
                <a:latin typeface="Times New Roman" pitchFamily="18" charset="0"/>
                <a:cs typeface="Times New Roman" pitchFamily="18" charset="0"/>
              </a:endParaRPr>
            </a:p>
          </p:txBody>
        </p:sp>
        <p:cxnSp>
          <p:nvCxnSpPr>
            <p:cNvPr id="57" name="直接箭头连接符 56">
              <a:extLst>
                <a:ext uri="{FF2B5EF4-FFF2-40B4-BE49-F238E27FC236}">
                  <a16:creationId xmlns:a16="http://schemas.microsoft.com/office/drawing/2014/main" id="{00D1F5A4-4D10-4605-A71E-B341342319E6}"/>
                </a:ext>
              </a:extLst>
            </p:cNvPr>
            <p:cNvCxnSpPr>
              <a:cxnSpLocks/>
            </p:cNvCxnSpPr>
            <p:nvPr/>
          </p:nvCxnSpPr>
          <p:spPr>
            <a:xfrm flipV="1">
              <a:off x="1011247" y="2094937"/>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94F5AE89-D1F0-48C3-9CDD-7FC963A21A4A}"/>
                </a:ext>
              </a:extLst>
            </p:cNvPr>
            <p:cNvCxnSpPr>
              <a:cxnSpLocks/>
            </p:cNvCxnSpPr>
            <p:nvPr/>
          </p:nvCxnSpPr>
          <p:spPr>
            <a:xfrm>
              <a:off x="1011252" y="2674520"/>
              <a:ext cx="360000"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1650FE57-6307-4671-ACA5-9C53256F5675}"/>
                </a:ext>
              </a:extLst>
            </p:cNvPr>
            <p:cNvCxnSpPr>
              <a:cxnSpLocks/>
            </p:cNvCxnSpPr>
            <p:nvPr/>
          </p:nvCxnSpPr>
          <p:spPr>
            <a:xfrm>
              <a:off x="977845" y="2972451"/>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3" name="图片 62">
              <a:extLst>
                <a:ext uri="{FF2B5EF4-FFF2-40B4-BE49-F238E27FC236}">
                  <a16:creationId xmlns:a16="http://schemas.microsoft.com/office/drawing/2014/main" id="{1100B964-104C-4A1D-91E9-E06E8428DDCA}"/>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179918" y="2378913"/>
              <a:ext cx="776946" cy="591217"/>
            </a:xfrm>
            <a:prstGeom prst="rect">
              <a:avLst/>
            </a:prstGeom>
            <a:noFill/>
          </p:spPr>
        </p:pic>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A4C07AEE-25B1-45C5-B8E5-DE8149ECC50C}"/>
                    </a:ext>
                  </a:extLst>
                </p:cNvPr>
                <p:cNvSpPr/>
                <p:nvPr/>
              </p:nvSpPr>
              <p:spPr>
                <a:xfrm>
                  <a:off x="203672" y="2925983"/>
                  <a:ext cx="668055" cy="3488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1600" i="1" dirty="0">
                                <a:latin typeface="Cambria Math" panose="02040503050406030204" pitchFamily="18" charset="0"/>
                                <a:cs typeface="Times New Roman" panose="02020603050405020304" pitchFamily="18" charset="0"/>
                              </a:rPr>
                            </m:ctrlPr>
                          </m:sSupPr>
                          <m:e>
                            <m:r>
                              <a:rPr kumimoji="1" lang="en-US" altLang="zh-CN" sz="1600" i="1" dirty="0">
                                <a:latin typeface="Cambria Math" panose="02040503050406030204" pitchFamily="18" charset="0"/>
                                <a:cs typeface="Times New Roman" panose="02020603050405020304" pitchFamily="18" charset="0"/>
                              </a:rPr>
                              <m:t>𝑀</m:t>
                            </m:r>
                          </m:e>
                          <m:sup>
                            <m:r>
                              <a:rPr kumimoji="1" lang="en-US" altLang="zh-CN" sz="1600" i="1" dirty="0">
                                <a:latin typeface="Cambria Math" panose="02040503050406030204" pitchFamily="18" charset="0"/>
                                <a:cs typeface="Times New Roman" panose="02020603050405020304" pitchFamily="18" charset="0"/>
                              </a:rPr>
                              <m:t>(0)</m:t>
                            </m:r>
                          </m:sup>
                        </m:sSup>
                      </m:oMath>
                    </m:oMathPara>
                  </a14:m>
                  <a:endParaRPr lang="zh-CN" altLang="en-US" sz="1600" i="1" dirty="0"/>
                </a:p>
              </p:txBody>
            </p:sp>
          </mc:Choice>
          <mc:Fallback xmlns="">
            <p:sp>
              <p:nvSpPr>
                <p:cNvPr id="64" name="矩形 63">
                  <a:extLst>
                    <a:ext uri="{FF2B5EF4-FFF2-40B4-BE49-F238E27FC236}">
                      <a16:creationId xmlns:a16="http://schemas.microsoft.com/office/drawing/2014/main" id="{A4C07AEE-25B1-45C5-B8E5-DE8149ECC50C}"/>
                    </a:ext>
                  </a:extLst>
                </p:cNvPr>
                <p:cNvSpPr>
                  <a:spLocks noRot="1" noChangeAspect="1" noMove="1" noResize="1" noEditPoints="1" noAdjustHandles="1" noChangeArrowheads="1" noChangeShapeType="1" noTextEdit="1"/>
                </p:cNvSpPr>
                <p:nvPr/>
              </p:nvSpPr>
              <p:spPr>
                <a:xfrm>
                  <a:off x="203672" y="2925983"/>
                  <a:ext cx="668055" cy="348813"/>
                </a:xfrm>
                <a:prstGeom prst="rect">
                  <a:avLst/>
                </a:prstGeom>
                <a:blipFill>
                  <a:blip r:embed="rId14"/>
                  <a:stretch>
                    <a:fillRect/>
                  </a:stretch>
                </a:blipFill>
              </p:spPr>
              <p:txBody>
                <a:bodyPr/>
                <a:lstStyle/>
                <a:p>
                  <a:r>
                    <a:rPr lang="zh-CN" altLang="en-US">
                      <a:noFill/>
                    </a:rPr>
                    <a:t> </a:t>
                  </a:r>
                </a:p>
              </p:txBody>
            </p:sp>
          </mc:Fallback>
        </mc:AlternateContent>
        <p:pic>
          <p:nvPicPr>
            <p:cNvPr id="65" name="图片 64">
              <a:extLst>
                <a:ext uri="{FF2B5EF4-FFF2-40B4-BE49-F238E27FC236}">
                  <a16:creationId xmlns:a16="http://schemas.microsoft.com/office/drawing/2014/main" id="{F5F3A9D7-76EA-4BB9-8E55-A952A370920C}"/>
                </a:ext>
              </a:extLst>
            </p:cNvPr>
            <p:cNvPicPr>
              <a:picLocks noChangeAspect="1"/>
            </p:cNvPicPr>
            <p:nvPr/>
          </p:nvPicPr>
          <p:blipFill rotWithShape="1">
            <a:blip r:embed="rId8">
              <a:clrChange>
                <a:clrFrom>
                  <a:srgbClr val="FFFFFF"/>
                </a:clrFrom>
                <a:clrTo>
                  <a:srgbClr val="FFFFFF">
                    <a:alpha val="0"/>
                  </a:srgbClr>
                </a:clrTo>
              </a:clrChange>
            </a:blip>
            <a:srcRect l="13231" t="9071" r="13427"/>
            <a:stretch/>
          </p:blipFill>
          <p:spPr>
            <a:xfrm>
              <a:off x="1546180" y="1949154"/>
              <a:ext cx="205337" cy="174840"/>
            </a:xfrm>
            <a:prstGeom prst="rect">
              <a:avLst/>
            </a:prstGeom>
            <a:noFill/>
          </p:spPr>
        </p:pic>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3F9665FB-DDA1-4BCC-BC5A-40112B7F08DF}"/>
                    </a:ext>
                  </a:extLst>
                </p:cNvPr>
                <p:cNvSpPr/>
                <p:nvPr/>
              </p:nvSpPr>
              <p:spPr>
                <a:xfrm>
                  <a:off x="1440499" y="2055549"/>
                  <a:ext cx="582788" cy="36131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𝑀</m:t>
                            </m:r>
                          </m:e>
                          <m:sub>
                            <m:r>
                              <a:rPr kumimoji="1" lang="en-US" altLang="zh-CN" i="1" dirty="0">
                                <a:latin typeface="Cambria Math" panose="02040503050406030204" pitchFamily="18" charset="0"/>
                                <a:cs typeface="Times New Roman" panose="02020603050405020304" pitchFamily="18" charset="0"/>
                              </a:rPr>
                              <m:t>1</m:t>
                            </m:r>
                          </m:sub>
                          <m:sup>
                            <m:r>
                              <a:rPr kumimoji="1" lang="en-US" altLang="zh-CN" i="1" dirty="0">
                                <a:latin typeface="Cambria Math" panose="02040503050406030204" pitchFamily="18" charset="0"/>
                                <a:cs typeface="Times New Roman" panose="02020603050405020304" pitchFamily="18" charset="0"/>
                              </a:rPr>
                              <m:t>(0)</m:t>
                            </m:r>
                          </m:sup>
                        </m:sSubSup>
                      </m:oMath>
                    </m:oMathPara>
                  </a14:m>
                  <a:endParaRPr lang="zh-CN" altLang="en-US" sz="1100" i="1" dirty="0"/>
                </a:p>
              </p:txBody>
            </p:sp>
          </mc:Choice>
          <mc:Fallback xmlns="">
            <p:sp>
              <p:nvSpPr>
                <p:cNvPr id="66" name="矩形 65">
                  <a:extLst>
                    <a:ext uri="{FF2B5EF4-FFF2-40B4-BE49-F238E27FC236}">
                      <a16:creationId xmlns:a16="http://schemas.microsoft.com/office/drawing/2014/main" id="{3F9665FB-DDA1-4BCC-BC5A-40112B7F08DF}"/>
                    </a:ext>
                  </a:extLst>
                </p:cNvPr>
                <p:cNvSpPr>
                  <a:spLocks noRot="1" noChangeAspect="1" noMove="1" noResize="1" noEditPoints="1" noAdjustHandles="1" noChangeArrowheads="1" noChangeShapeType="1" noTextEdit="1"/>
                </p:cNvSpPr>
                <p:nvPr/>
              </p:nvSpPr>
              <p:spPr>
                <a:xfrm>
                  <a:off x="1440499" y="2055549"/>
                  <a:ext cx="582788" cy="361317"/>
                </a:xfrm>
                <a:prstGeom prst="rect">
                  <a:avLst/>
                </a:prstGeom>
                <a:blipFill>
                  <a:blip r:embed="rId15"/>
                  <a:stretch>
                    <a:fillRect/>
                  </a:stretch>
                </a:blipFill>
              </p:spPr>
              <p:txBody>
                <a:bodyPr/>
                <a:lstStyle/>
                <a:p>
                  <a:r>
                    <a:rPr lang="zh-CN" altLang="en-US">
                      <a:noFill/>
                    </a:rPr>
                    <a:t> </a:t>
                  </a:r>
                </a:p>
              </p:txBody>
            </p:sp>
          </mc:Fallback>
        </mc:AlternateContent>
        <p:pic>
          <p:nvPicPr>
            <p:cNvPr id="67" name="图片 66">
              <a:extLst>
                <a:ext uri="{FF2B5EF4-FFF2-40B4-BE49-F238E27FC236}">
                  <a16:creationId xmlns:a16="http://schemas.microsoft.com/office/drawing/2014/main" id="{BA65DE05-1387-4679-8EEE-D370BD5AA6F9}"/>
                </a:ext>
              </a:extLst>
            </p:cNvPr>
            <p:cNvPicPr>
              <a:picLocks noChangeAspect="1"/>
            </p:cNvPicPr>
            <p:nvPr/>
          </p:nvPicPr>
          <p:blipFill rotWithShape="1">
            <a:blip r:embed="rId8">
              <a:clrChange>
                <a:clrFrom>
                  <a:srgbClr val="FFFFFF"/>
                </a:clrFrom>
                <a:clrTo>
                  <a:srgbClr val="FFFFFF">
                    <a:alpha val="0"/>
                  </a:srgbClr>
                </a:clrTo>
              </a:clrChange>
            </a:blip>
            <a:srcRect l="13231" t="9071" r="13427"/>
            <a:stretch/>
          </p:blipFill>
          <p:spPr>
            <a:xfrm>
              <a:off x="1546180" y="2632706"/>
              <a:ext cx="205337" cy="174839"/>
            </a:xfrm>
            <a:prstGeom prst="rect">
              <a:avLst/>
            </a:prstGeom>
            <a:noFill/>
          </p:spPr>
        </p:pic>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C1AEFB24-C1D5-4334-B0E4-4508B488168E}"/>
                    </a:ext>
                  </a:extLst>
                </p:cNvPr>
                <p:cNvSpPr/>
                <p:nvPr/>
              </p:nvSpPr>
              <p:spPr>
                <a:xfrm>
                  <a:off x="1440503" y="2739098"/>
                  <a:ext cx="582788" cy="36157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𝑀</m:t>
                            </m:r>
                          </m:e>
                          <m:sub>
                            <m:r>
                              <a:rPr kumimoji="1" lang="en-US" altLang="zh-CN" i="1" dirty="0">
                                <a:latin typeface="Cambria Math" panose="02040503050406030204" pitchFamily="18" charset="0"/>
                                <a:cs typeface="Times New Roman" panose="02020603050405020304" pitchFamily="18" charset="0"/>
                              </a:rPr>
                              <m:t>2</m:t>
                            </m:r>
                          </m:sub>
                          <m:sup>
                            <m:r>
                              <a:rPr kumimoji="1" lang="en-US" altLang="zh-CN" i="1" dirty="0">
                                <a:latin typeface="Cambria Math" panose="02040503050406030204" pitchFamily="18" charset="0"/>
                                <a:cs typeface="Times New Roman" panose="02020603050405020304" pitchFamily="18" charset="0"/>
                              </a:rPr>
                              <m:t>(0)</m:t>
                            </m:r>
                          </m:sup>
                        </m:sSubSup>
                      </m:oMath>
                    </m:oMathPara>
                  </a14:m>
                  <a:endParaRPr lang="zh-CN" altLang="en-US" sz="1100" i="1" dirty="0"/>
                </a:p>
              </p:txBody>
            </p:sp>
          </mc:Choice>
          <mc:Fallback xmlns="">
            <p:sp>
              <p:nvSpPr>
                <p:cNvPr id="68" name="矩形 67">
                  <a:extLst>
                    <a:ext uri="{FF2B5EF4-FFF2-40B4-BE49-F238E27FC236}">
                      <a16:creationId xmlns:a16="http://schemas.microsoft.com/office/drawing/2014/main" id="{C1AEFB24-C1D5-4334-B0E4-4508B488168E}"/>
                    </a:ext>
                  </a:extLst>
                </p:cNvPr>
                <p:cNvSpPr>
                  <a:spLocks noRot="1" noChangeAspect="1" noMove="1" noResize="1" noEditPoints="1" noAdjustHandles="1" noChangeArrowheads="1" noChangeShapeType="1" noTextEdit="1"/>
                </p:cNvSpPr>
                <p:nvPr/>
              </p:nvSpPr>
              <p:spPr>
                <a:xfrm>
                  <a:off x="1440503" y="2739098"/>
                  <a:ext cx="582788" cy="361574"/>
                </a:xfrm>
                <a:prstGeom prst="rect">
                  <a:avLst/>
                </a:prstGeom>
                <a:blipFill>
                  <a:blip r:embed="rId16"/>
                  <a:stretch>
                    <a:fillRect/>
                  </a:stretch>
                </a:blipFill>
              </p:spPr>
              <p:txBody>
                <a:bodyPr/>
                <a:lstStyle/>
                <a:p>
                  <a:r>
                    <a:rPr lang="zh-CN" altLang="en-US">
                      <a:noFill/>
                    </a:rPr>
                    <a:t> </a:t>
                  </a:r>
                </a:p>
              </p:txBody>
            </p:sp>
          </mc:Fallback>
        </mc:AlternateContent>
        <p:pic>
          <p:nvPicPr>
            <p:cNvPr id="69" name="图片 68">
              <a:extLst>
                <a:ext uri="{FF2B5EF4-FFF2-40B4-BE49-F238E27FC236}">
                  <a16:creationId xmlns:a16="http://schemas.microsoft.com/office/drawing/2014/main" id="{E87F1F7C-1195-4A74-B64E-5A17E0A3F898}"/>
                </a:ext>
              </a:extLst>
            </p:cNvPr>
            <p:cNvPicPr>
              <a:picLocks noChangeAspect="1"/>
            </p:cNvPicPr>
            <p:nvPr/>
          </p:nvPicPr>
          <p:blipFill rotWithShape="1">
            <a:blip r:embed="rId8">
              <a:clrChange>
                <a:clrFrom>
                  <a:srgbClr val="FFFFFF"/>
                </a:clrFrom>
                <a:clrTo>
                  <a:srgbClr val="FFFFFF">
                    <a:alpha val="0"/>
                  </a:srgbClr>
                </a:clrTo>
              </a:clrChange>
            </a:blip>
            <a:srcRect l="13231" t="9071" r="13427"/>
            <a:stretch/>
          </p:blipFill>
          <p:spPr>
            <a:xfrm>
              <a:off x="1546180" y="3316249"/>
              <a:ext cx="205337" cy="174840"/>
            </a:xfrm>
            <a:prstGeom prst="rect">
              <a:avLst/>
            </a:prstGeom>
            <a:noFill/>
          </p:spPr>
        </p:pic>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688576E9-C42E-4E85-83F2-5318CD76C8C3}"/>
                    </a:ext>
                  </a:extLst>
                </p:cNvPr>
                <p:cNvSpPr/>
                <p:nvPr/>
              </p:nvSpPr>
              <p:spPr>
                <a:xfrm>
                  <a:off x="1440499" y="3422645"/>
                  <a:ext cx="582788" cy="353943"/>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𝑀</m:t>
                            </m:r>
                          </m:e>
                          <m:sub>
                            <m:r>
                              <a:rPr kumimoji="1" lang="en-US" altLang="zh-CN" i="1" dirty="0">
                                <a:latin typeface="Cambria Math" panose="02040503050406030204" pitchFamily="18" charset="0"/>
                                <a:cs typeface="Times New Roman" panose="02020603050405020304" pitchFamily="18" charset="0"/>
                              </a:rPr>
                              <m:t>𝑛</m:t>
                            </m:r>
                          </m:sub>
                          <m:sup>
                            <m:r>
                              <a:rPr kumimoji="1" lang="en-US" altLang="zh-CN" i="1" dirty="0">
                                <a:latin typeface="Cambria Math" panose="02040503050406030204" pitchFamily="18" charset="0"/>
                                <a:cs typeface="Times New Roman" panose="02020603050405020304" pitchFamily="18" charset="0"/>
                              </a:rPr>
                              <m:t>(0)</m:t>
                            </m:r>
                          </m:sup>
                        </m:sSubSup>
                      </m:oMath>
                    </m:oMathPara>
                  </a14:m>
                  <a:endParaRPr lang="zh-CN" altLang="en-US" i="1" dirty="0"/>
                </a:p>
              </p:txBody>
            </p:sp>
          </mc:Choice>
          <mc:Fallback xmlns="">
            <p:sp>
              <p:nvSpPr>
                <p:cNvPr id="70" name="矩形 69">
                  <a:extLst>
                    <a:ext uri="{FF2B5EF4-FFF2-40B4-BE49-F238E27FC236}">
                      <a16:creationId xmlns:a16="http://schemas.microsoft.com/office/drawing/2014/main" id="{688576E9-C42E-4E85-83F2-5318CD76C8C3}"/>
                    </a:ext>
                  </a:extLst>
                </p:cNvPr>
                <p:cNvSpPr>
                  <a:spLocks noRot="1" noChangeAspect="1" noMove="1" noResize="1" noEditPoints="1" noAdjustHandles="1" noChangeArrowheads="1" noChangeShapeType="1" noTextEdit="1"/>
                </p:cNvSpPr>
                <p:nvPr/>
              </p:nvSpPr>
              <p:spPr>
                <a:xfrm>
                  <a:off x="1440499" y="3422645"/>
                  <a:ext cx="582788" cy="353943"/>
                </a:xfrm>
                <a:prstGeom prst="rect">
                  <a:avLst/>
                </a:prstGeom>
                <a:blipFill>
                  <a:blip r:embed="rId17"/>
                  <a:stretch>
                    <a:fillRect/>
                  </a:stretch>
                </a:blipFill>
              </p:spPr>
              <p:txBody>
                <a:bodyPr/>
                <a:lstStyle/>
                <a:p>
                  <a:r>
                    <a:rPr lang="zh-CN" altLang="en-US">
                      <a:noFill/>
                    </a:rPr>
                    <a:t> </a:t>
                  </a:r>
                </a:p>
              </p:txBody>
            </p:sp>
          </mc:Fallback>
        </mc:AlternateContent>
        <p:sp>
          <p:nvSpPr>
            <p:cNvPr id="73" name="文本框 72">
              <a:extLst>
                <a:ext uri="{FF2B5EF4-FFF2-40B4-BE49-F238E27FC236}">
                  <a16:creationId xmlns:a16="http://schemas.microsoft.com/office/drawing/2014/main" id="{808DCF81-1B01-4BA0-A0F3-EE0F4C9FFC37}"/>
                </a:ext>
              </a:extLst>
            </p:cNvPr>
            <p:cNvSpPr txBox="1"/>
            <p:nvPr/>
          </p:nvSpPr>
          <p:spPr>
            <a:xfrm>
              <a:off x="1438593" y="1628800"/>
              <a:ext cx="463589" cy="338554"/>
            </a:xfrm>
            <a:prstGeom prst="rect">
              <a:avLst/>
            </a:prstGeom>
            <a:noFill/>
          </p:spPr>
          <p:txBody>
            <a:bodyPr wrap="none" rtlCol="0">
              <a:spAutoFit/>
            </a:bodyPr>
            <a:lstStyle/>
            <a:p>
              <a:pPr algn="ctr"/>
              <a:r>
                <a:rPr lang="en-US" altLang="zh-CN" sz="800" dirty="0">
                  <a:latin typeface="Times New Roman" pitchFamily="18" charset="0"/>
                  <a:cs typeface="Times New Roman" pitchFamily="18" charset="0"/>
                </a:rPr>
                <a:t>Local</a:t>
              </a:r>
              <a:br>
                <a:rPr lang="en-US" altLang="zh-CN" sz="800" dirty="0">
                  <a:latin typeface="Times New Roman" pitchFamily="18" charset="0"/>
                  <a:cs typeface="Times New Roman" pitchFamily="18" charset="0"/>
                </a:rPr>
              </a:br>
              <a:r>
                <a:rPr lang="en-US" altLang="zh-CN" sz="800" dirty="0">
                  <a:latin typeface="Times New Roman" pitchFamily="18" charset="0"/>
                  <a:cs typeface="Times New Roman" pitchFamily="18" charset="0"/>
                </a:rPr>
                <a:t>Model</a:t>
              </a:r>
              <a:endParaRPr lang="zh-CN" altLang="en-US" sz="800" dirty="0">
                <a:latin typeface="Times New Roman" pitchFamily="18" charset="0"/>
                <a:cs typeface="Times New Roman" pitchFamily="18" charset="0"/>
              </a:endParaRPr>
            </a:p>
          </p:txBody>
        </p:sp>
      </p:grpSp>
      <p:grpSp>
        <p:nvGrpSpPr>
          <p:cNvPr id="139" name="组合 138">
            <a:extLst>
              <a:ext uri="{FF2B5EF4-FFF2-40B4-BE49-F238E27FC236}">
                <a16:creationId xmlns:a16="http://schemas.microsoft.com/office/drawing/2014/main" id="{FE33A7D3-496D-45ED-8C07-B4BDDD1F9637}"/>
              </a:ext>
            </a:extLst>
          </p:cNvPr>
          <p:cNvGrpSpPr/>
          <p:nvPr/>
        </p:nvGrpSpPr>
        <p:grpSpPr>
          <a:xfrm>
            <a:off x="7812461" y="1628805"/>
            <a:ext cx="1224035" cy="2136751"/>
            <a:chOff x="7812461" y="1628805"/>
            <a:chExt cx="1224035" cy="2136751"/>
          </a:xfrm>
        </p:grpSpPr>
        <p:sp>
          <p:nvSpPr>
            <p:cNvPr id="23" name="圆角矩形 22">
              <a:extLst>
                <a:ext uri="{FF2B5EF4-FFF2-40B4-BE49-F238E27FC236}">
                  <a16:creationId xmlns:a16="http://schemas.microsoft.com/office/drawing/2014/main" id="{176C15C4-A213-4EC3-BBAF-071D57CAC6E6}"/>
                </a:ext>
              </a:extLst>
            </p:cNvPr>
            <p:cNvSpPr/>
            <p:nvPr/>
          </p:nvSpPr>
          <p:spPr>
            <a:xfrm rot="5400000">
              <a:off x="7551130" y="2280191"/>
              <a:ext cx="2136751" cy="833980"/>
            </a:xfrm>
            <a:prstGeom prst="roundRect">
              <a:avLst>
                <a:gd name="adj" fmla="val 0"/>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pic>
          <p:nvPicPr>
            <p:cNvPr id="24" name="图片 23">
              <a:extLst>
                <a:ext uri="{FF2B5EF4-FFF2-40B4-BE49-F238E27FC236}">
                  <a16:creationId xmlns:a16="http://schemas.microsoft.com/office/drawing/2014/main" id="{51D2D889-E388-4764-B184-E3ACBC167A54}"/>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8259549" y="2378912"/>
              <a:ext cx="776946" cy="591217"/>
            </a:xfrm>
            <a:prstGeom prst="rect">
              <a:avLst/>
            </a:prstGeom>
            <a:noFill/>
          </p:spPr>
        </p:pic>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4DF76C3E-830A-462E-9B82-AD64A93110A9}"/>
                    </a:ext>
                  </a:extLst>
                </p:cNvPr>
                <p:cNvSpPr/>
                <p:nvPr/>
              </p:nvSpPr>
              <p:spPr>
                <a:xfrm>
                  <a:off x="8283304" y="2925981"/>
                  <a:ext cx="668055" cy="3488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1600" i="1" dirty="0">
                                <a:latin typeface="Cambria Math" panose="02040503050406030204" pitchFamily="18" charset="0"/>
                                <a:cs typeface="Times New Roman" panose="02020603050405020304" pitchFamily="18" charset="0"/>
                              </a:rPr>
                            </m:ctrlPr>
                          </m:sSupPr>
                          <m:e>
                            <m:r>
                              <a:rPr kumimoji="1" lang="en-US" altLang="zh-CN" sz="1600" i="1" dirty="0">
                                <a:latin typeface="Cambria Math" panose="02040503050406030204" pitchFamily="18" charset="0"/>
                                <a:cs typeface="Times New Roman" panose="02020603050405020304" pitchFamily="18" charset="0"/>
                              </a:rPr>
                              <m:t>𝑀</m:t>
                            </m:r>
                          </m:e>
                          <m:sup>
                            <m:r>
                              <a:rPr kumimoji="1" lang="en-US" altLang="zh-CN" sz="1600" i="1" dirty="0">
                                <a:latin typeface="Cambria Math" panose="02040503050406030204" pitchFamily="18" charset="0"/>
                                <a:cs typeface="Times New Roman" panose="02020603050405020304" pitchFamily="18" charset="0"/>
                              </a:rPr>
                              <m:t>(</m:t>
                            </m:r>
                            <m:r>
                              <a:rPr kumimoji="1" lang="en-US" altLang="zh-CN" sz="1600" i="1" dirty="0">
                                <a:latin typeface="Cambria Math" panose="02040503050406030204" pitchFamily="18" charset="0"/>
                                <a:cs typeface="Times New Roman" panose="02020603050405020304" pitchFamily="18" charset="0"/>
                              </a:rPr>
                              <m:t>𝑅</m:t>
                            </m:r>
                            <m:r>
                              <a:rPr kumimoji="1" lang="en-US" altLang="zh-CN" sz="1600" i="1" dirty="0">
                                <a:latin typeface="Cambria Math" panose="02040503050406030204" pitchFamily="18" charset="0"/>
                                <a:cs typeface="Times New Roman" panose="02020603050405020304" pitchFamily="18" charset="0"/>
                              </a:rPr>
                              <m:t>)</m:t>
                            </m:r>
                          </m:sup>
                        </m:sSup>
                      </m:oMath>
                    </m:oMathPara>
                  </a14:m>
                  <a:endParaRPr lang="zh-CN" altLang="en-US" sz="1600" i="1" dirty="0"/>
                </a:p>
              </p:txBody>
            </p:sp>
          </mc:Choice>
          <mc:Fallback xmlns="">
            <p:sp>
              <p:nvSpPr>
                <p:cNvPr id="25" name="矩形 24">
                  <a:extLst>
                    <a:ext uri="{FF2B5EF4-FFF2-40B4-BE49-F238E27FC236}">
                      <a16:creationId xmlns:a16="http://schemas.microsoft.com/office/drawing/2014/main" id="{4DF76C3E-830A-462E-9B82-AD64A93110A9}"/>
                    </a:ext>
                  </a:extLst>
                </p:cNvPr>
                <p:cNvSpPr>
                  <a:spLocks noRot="1" noChangeAspect="1" noMove="1" noResize="1" noEditPoints="1" noAdjustHandles="1" noChangeArrowheads="1" noChangeShapeType="1" noTextEdit="1"/>
                </p:cNvSpPr>
                <p:nvPr/>
              </p:nvSpPr>
              <p:spPr>
                <a:xfrm>
                  <a:off x="8283304" y="2925981"/>
                  <a:ext cx="668055" cy="348813"/>
                </a:xfrm>
                <a:prstGeom prst="rect">
                  <a:avLst/>
                </a:prstGeom>
                <a:blipFill>
                  <a:blip r:embed="rId18"/>
                  <a:stretch>
                    <a:fillRect/>
                  </a:stretch>
                </a:blipFill>
              </p:spPr>
              <p:txBody>
                <a:bodyPr/>
                <a:lstStyle/>
                <a:p>
                  <a:r>
                    <a:rPr lang="zh-CN" altLang="en-US">
                      <a:noFill/>
                    </a:rPr>
                    <a:t> </a:t>
                  </a:r>
                </a:p>
              </p:txBody>
            </p:sp>
          </mc:Fallback>
        </mc:AlternateContent>
        <p:cxnSp>
          <p:nvCxnSpPr>
            <p:cNvPr id="36" name="直接箭头连接符 35">
              <a:extLst>
                <a:ext uri="{FF2B5EF4-FFF2-40B4-BE49-F238E27FC236}">
                  <a16:creationId xmlns:a16="http://schemas.microsoft.com/office/drawing/2014/main" id="{C12001FA-CF3E-4318-B564-0B60E5D372F2}"/>
                </a:ext>
              </a:extLst>
            </p:cNvPr>
            <p:cNvCxnSpPr>
              <a:cxnSpLocks/>
            </p:cNvCxnSpPr>
            <p:nvPr/>
          </p:nvCxnSpPr>
          <p:spPr>
            <a:xfrm>
              <a:off x="7812461" y="2071637"/>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BAA01CA0-1C59-4D25-9A75-3285505B9E38}"/>
                </a:ext>
              </a:extLst>
            </p:cNvPr>
            <p:cNvCxnSpPr>
              <a:cxnSpLocks/>
            </p:cNvCxnSpPr>
            <p:nvPr/>
          </p:nvCxnSpPr>
          <p:spPr>
            <a:xfrm>
              <a:off x="7817242" y="2674520"/>
              <a:ext cx="360000"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B9C206BD-82C1-459E-A7AA-31AE4E678658}"/>
                </a:ext>
              </a:extLst>
            </p:cNvPr>
            <p:cNvCxnSpPr>
              <a:cxnSpLocks/>
            </p:cNvCxnSpPr>
            <p:nvPr/>
          </p:nvCxnSpPr>
          <p:spPr>
            <a:xfrm flipV="1">
              <a:off x="7837750" y="3185981"/>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63">
              <a:extLst>
                <a:ext uri="{FF2B5EF4-FFF2-40B4-BE49-F238E27FC236}">
                  <a16:creationId xmlns:a16="http://schemas.microsoft.com/office/drawing/2014/main" id="{21896A44-BB32-4414-A90A-E561C586EE84}"/>
                </a:ext>
              </a:extLst>
            </p:cNvPr>
            <p:cNvSpPr txBox="1"/>
            <p:nvPr/>
          </p:nvSpPr>
          <p:spPr>
            <a:xfrm>
              <a:off x="8253447" y="1889867"/>
              <a:ext cx="758765" cy="369332"/>
            </a:xfrm>
            <a:prstGeom prst="rect">
              <a:avLst/>
            </a:prstGeom>
            <a:noFill/>
          </p:spPr>
          <p:txBody>
            <a:bodyPr wrap="square" rtlCol="0">
              <a:spAutoFit/>
            </a:bodyPr>
            <a:lstStyle/>
            <a:p>
              <a:pPr algn="ctr"/>
              <a:r>
                <a:rPr lang="en-US" altLang="zh-CN" sz="900" dirty="0">
                  <a:latin typeface="Times New Roman" pitchFamily="18" charset="0"/>
                  <a:cs typeface="Times New Roman" pitchFamily="18" charset="0"/>
                </a:rPr>
                <a:t>Federated </a:t>
              </a:r>
            </a:p>
            <a:p>
              <a:pPr algn="ctr"/>
              <a:r>
                <a:rPr lang="en-US" altLang="zh-CN" sz="900" dirty="0">
                  <a:latin typeface="Times New Roman" pitchFamily="18" charset="0"/>
                  <a:cs typeface="Times New Roman" pitchFamily="18" charset="0"/>
                </a:rPr>
                <a:t>Model</a:t>
              </a:r>
              <a:endParaRPr lang="zh-CN" altLang="en-US" sz="700" dirty="0">
                <a:latin typeface="Times New Roman" pitchFamily="18" charset="0"/>
                <a:cs typeface="Times New Roman" pitchFamily="18" charset="0"/>
              </a:endParaRPr>
            </a:p>
          </p:txBody>
        </p:sp>
      </p:grpSp>
      <p:grpSp>
        <p:nvGrpSpPr>
          <p:cNvPr id="12" name="组合 11">
            <a:extLst>
              <a:ext uri="{FF2B5EF4-FFF2-40B4-BE49-F238E27FC236}">
                <a16:creationId xmlns:a16="http://schemas.microsoft.com/office/drawing/2014/main" id="{2CC67EA8-65D9-4674-953F-98527CB3FBD7}"/>
              </a:ext>
            </a:extLst>
          </p:cNvPr>
          <p:cNvGrpSpPr/>
          <p:nvPr/>
        </p:nvGrpSpPr>
        <p:grpSpPr>
          <a:xfrm>
            <a:off x="0" y="3577258"/>
            <a:ext cx="9036496" cy="3007757"/>
            <a:chOff x="0" y="3577258"/>
            <a:chExt cx="9036496" cy="3007757"/>
          </a:xfrm>
        </p:grpSpPr>
        <p:sp>
          <p:nvSpPr>
            <p:cNvPr id="6" name="圆角矩形 22">
              <a:extLst>
                <a:ext uri="{FF2B5EF4-FFF2-40B4-BE49-F238E27FC236}">
                  <a16:creationId xmlns:a16="http://schemas.microsoft.com/office/drawing/2014/main" id="{E1DC9FCD-82BB-4828-8126-65202057E8A1}"/>
                </a:ext>
              </a:extLst>
            </p:cNvPr>
            <p:cNvSpPr/>
            <p:nvPr/>
          </p:nvSpPr>
          <p:spPr>
            <a:xfrm rot="5400000">
              <a:off x="3216604" y="765124"/>
              <a:ext cx="2726173" cy="8913610"/>
            </a:xfrm>
            <a:prstGeom prst="roundRect">
              <a:avLst>
                <a:gd name="adj" fmla="val 0"/>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9" name="TextBox 67">
                  <a:extLst>
                    <a:ext uri="{FF2B5EF4-FFF2-40B4-BE49-F238E27FC236}">
                      <a16:creationId xmlns:a16="http://schemas.microsoft.com/office/drawing/2014/main" id="{F6E5E36F-5ACE-4E31-A4DC-F4F92743E9BC}"/>
                    </a:ext>
                  </a:extLst>
                </p:cNvPr>
                <p:cNvSpPr txBox="1"/>
                <p:nvPr/>
              </p:nvSpPr>
              <p:spPr>
                <a:xfrm>
                  <a:off x="804014" y="5527679"/>
                  <a:ext cx="1117501"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9" name="TextBox 67">
                  <a:extLst>
                    <a:ext uri="{FF2B5EF4-FFF2-40B4-BE49-F238E27FC236}">
                      <a16:creationId xmlns:a16="http://schemas.microsoft.com/office/drawing/2014/main" id="{F6E5E36F-5ACE-4E31-A4DC-F4F92743E9BC}"/>
                    </a:ext>
                  </a:extLst>
                </p:cNvPr>
                <p:cNvSpPr txBox="1">
                  <a:spLocks noRot="1" noChangeAspect="1" noMove="1" noResize="1" noEditPoints="1" noAdjustHandles="1" noChangeArrowheads="1" noChangeShapeType="1" noTextEdit="1"/>
                </p:cNvSpPr>
                <p:nvPr/>
              </p:nvSpPr>
              <p:spPr>
                <a:xfrm>
                  <a:off x="804014" y="5527679"/>
                  <a:ext cx="1117501" cy="400110"/>
                </a:xfrm>
                <a:prstGeom prst="rect">
                  <a:avLst/>
                </a:prstGeom>
                <a:blipFill>
                  <a:blip r:embed="rId19"/>
                  <a:stretch>
                    <a:fillRect/>
                  </a:stretch>
                </a:blipFill>
              </p:spPr>
              <p:txBody>
                <a:bodyPr/>
                <a:lstStyle/>
                <a:p>
                  <a:r>
                    <a:rPr lang="zh-CN" altLang="en-US">
                      <a:noFill/>
                    </a:rPr>
                    <a:t> </a:t>
                  </a:r>
                </a:p>
              </p:txBody>
            </p:sp>
          </mc:Fallback>
        </mc:AlternateContent>
        <p:pic>
          <p:nvPicPr>
            <p:cNvPr id="52" name="图片 51">
              <a:extLst>
                <a:ext uri="{FF2B5EF4-FFF2-40B4-BE49-F238E27FC236}">
                  <a16:creationId xmlns:a16="http://schemas.microsoft.com/office/drawing/2014/main" id="{50E0D522-6D5F-4CC1-ADA9-70C6D7C97DCD}"/>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1127788" y="3577258"/>
              <a:ext cx="408351" cy="535918"/>
            </a:xfrm>
            <a:prstGeom prst="rect">
              <a:avLst/>
            </a:prstGeom>
            <a:noFill/>
          </p:spPr>
        </p:pic>
        <mc:AlternateContent xmlns:mc="http://schemas.openxmlformats.org/markup-compatibility/2006" xmlns:a14="http://schemas.microsoft.com/office/drawing/2010/main">
          <mc:Choice Requires="a14">
            <p:sp>
              <p:nvSpPr>
                <p:cNvPr id="53" name="TextBox 63">
                  <a:extLst>
                    <a:ext uri="{FF2B5EF4-FFF2-40B4-BE49-F238E27FC236}">
                      <a16:creationId xmlns:a16="http://schemas.microsoft.com/office/drawing/2014/main" id="{CE310F2B-9DC2-4CF4-89C7-04C34E0EFE2B}"/>
                    </a:ext>
                  </a:extLst>
                </p:cNvPr>
                <p:cNvSpPr txBox="1"/>
                <p:nvPr/>
              </p:nvSpPr>
              <p:spPr>
                <a:xfrm>
                  <a:off x="208301" y="4419957"/>
                  <a:ext cx="870050" cy="264892"/>
                </a:xfrm>
                <a:prstGeom prst="rect">
                  <a:avLst/>
                </a:prstGeom>
                <a:noFill/>
              </p:spPr>
              <p:txBody>
                <a:bodyPr wrap="square" lIns="0" tIns="0" rIns="0" bIns="0" rtlCol="0">
                  <a:noAutofit/>
                </a:bodyPr>
                <a:lstStyle/>
                <a:p>
                  <a:pPr algn="ctr"/>
                  <a:r>
                    <a:rPr lang="en-US" altLang="zh-CN" sz="1100" dirty="0">
                      <a:latin typeface="Times New Roman" pitchFamily="18" charset="0"/>
                      <a:cs typeface="Times New Roman" pitchFamily="18" charset="0"/>
                    </a:rPr>
                    <a:t>Client </a:t>
                  </a:r>
                  <a14:m>
                    <m:oMath xmlns:m="http://schemas.openxmlformats.org/officeDocument/2006/math">
                      <m:r>
                        <a:rPr lang="en-US" altLang="zh-CN" sz="1100">
                          <a:latin typeface="Cambria Math" panose="02040503050406030204" pitchFamily="18" charset="0"/>
                          <a:cs typeface="Times New Roman" pitchFamily="18" charset="0"/>
                        </a:rPr>
                        <m:t>𝟏</m:t>
                      </m:r>
                    </m:oMath>
                  </a14:m>
                  <a:endParaRPr lang="zh-CN" altLang="en-US" sz="1100" dirty="0">
                    <a:latin typeface="Times New Roman" pitchFamily="18" charset="0"/>
                    <a:cs typeface="Times New Roman" pitchFamily="18" charset="0"/>
                  </a:endParaRPr>
                </a:p>
              </p:txBody>
            </p:sp>
          </mc:Choice>
          <mc:Fallback xmlns="">
            <p:sp>
              <p:nvSpPr>
                <p:cNvPr id="53" name="TextBox 63">
                  <a:extLst>
                    <a:ext uri="{FF2B5EF4-FFF2-40B4-BE49-F238E27FC236}">
                      <a16:creationId xmlns:a16="http://schemas.microsoft.com/office/drawing/2014/main" id="{CE310F2B-9DC2-4CF4-89C7-04C34E0EFE2B}"/>
                    </a:ext>
                  </a:extLst>
                </p:cNvPr>
                <p:cNvSpPr txBox="1">
                  <a:spLocks noRot="1" noChangeAspect="1" noMove="1" noResize="1" noEditPoints="1" noAdjustHandles="1" noChangeArrowheads="1" noChangeShapeType="1" noTextEdit="1"/>
                </p:cNvSpPr>
                <p:nvPr/>
              </p:nvSpPr>
              <p:spPr>
                <a:xfrm>
                  <a:off x="208301" y="4419957"/>
                  <a:ext cx="870050" cy="264892"/>
                </a:xfrm>
                <a:prstGeom prst="rect">
                  <a:avLst/>
                </a:prstGeom>
                <a:blipFill>
                  <a:blip r:embed="rId21"/>
                  <a:stretch>
                    <a:fillRect t="-15909"/>
                  </a:stretch>
                </a:blipFill>
              </p:spPr>
              <p:txBody>
                <a:bodyPr/>
                <a:lstStyle/>
                <a:p>
                  <a:r>
                    <a:rPr lang="zh-CN" altLang="en-US">
                      <a:noFill/>
                    </a:rPr>
                    <a:t> </a:t>
                  </a:r>
                </a:p>
              </p:txBody>
            </p:sp>
          </mc:Fallback>
        </mc:AlternateContent>
        <p:sp>
          <p:nvSpPr>
            <p:cNvPr id="71" name="TextBox 63">
              <a:extLst>
                <a:ext uri="{FF2B5EF4-FFF2-40B4-BE49-F238E27FC236}">
                  <a16:creationId xmlns:a16="http://schemas.microsoft.com/office/drawing/2014/main" id="{B125A46E-F907-43FF-AA14-4D749C7C5B15}"/>
                </a:ext>
              </a:extLst>
            </p:cNvPr>
            <p:cNvSpPr txBox="1"/>
            <p:nvPr/>
          </p:nvSpPr>
          <p:spPr>
            <a:xfrm>
              <a:off x="208296" y="6020419"/>
              <a:ext cx="870050" cy="264892"/>
            </a:xfrm>
            <a:prstGeom prst="rect">
              <a:avLst/>
            </a:prstGeom>
            <a:noFill/>
          </p:spPr>
          <p:txBody>
            <a:bodyPr wrap="square" lIns="0" tIns="0" rIns="0" bIns="0" rtlCol="0">
              <a:noAutofit/>
            </a:bodyPr>
            <a:lstStyle/>
            <a:p>
              <a:pPr algn="ctr"/>
              <a:r>
                <a:rPr lang="en-US" altLang="zh-CN" sz="1100" dirty="0">
                  <a:latin typeface="Times New Roman" pitchFamily="18" charset="0"/>
                  <a:cs typeface="Times New Roman" pitchFamily="18" charset="0"/>
                </a:rPr>
                <a:t>Client n</a:t>
              </a:r>
              <a:endParaRPr lang="zh-CN" altLang="en-US" sz="11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2" name="TextBox 67">
                  <a:extLst>
                    <a:ext uri="{FF2B5EF4-FFF2-40B4-BE49-F238E27FC236}">
                      <a16:creationId xmlns:a16="http://schemas.microsoft.com/office/drawing/2014/main" id="{92923D9D-91D6-440C-8BA2-AD0A617AC6CB}"/>
                    </a:ext>
                  </a:extLst>
                </p:cNvPr>
                <p:cNvSpPr txBox="1"/>
                <p:nvPr/>
              </p:nvSpPr>
              <p:spPr>
                <a:xfrm>
                  <a:off x="0" y="5527679"/>
                  <a:ext cx="1117501"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72" name="TextBox 67">
                  <a:extLst>
                    <a:ext uri="{FF2B5EF4-FFF2-40B4-BE49-F238E27FC236}">
                      <a16:creationId xmlns:a16="http://schemas.microsoft.com/office/drawing/2014/main" id="{92923D9D-91D6-440C-8BA2-AD0A617AC6CB}"/>
                    </a:ext>
                  </a:extLst>
                </p:cNvPr>
                <p:cNvSpPr txBox="1">
                  <a:spLocks noRot="1" noChangeAspect="1" noMove="1" noResize="1" noEditPoints="1" noAdjustHandles="1" noChangeArrowheads="1" noChangeShapeType="1" noTextEdit="1"/>
                </p:cNvSpPr>
                <p:nvPr/>
              </p:nvSpPr>
              <p:spPr>
                <a:xfrm>
                  <a:off x="0" y="5527679"/>
                  <a:ext cx="1117501" cy="400110"/>
                </a:xfrm>
                <a:prstGeom prst="rect">
                  <a:avLst/>
                </a:prstGeom>
                <a:blipFill>
                  <a:blip r:embed="rId22"/>
                  <a:stretch>
                    <a:fillRect/>
                  </a:stretch>
                </a:blipFill>
              </p:spPr>
              <p:txBody>
                <a:bodyPr/>
                <a:lstStyle/>
                <a:p>
                  <a:r>
                    <a:rPr lang="zh-CN" altLang="en-US">
                      <a:noFill/>
                    </a:rPr>
                    <a:t> </a:t>
                  </a:r>
                </a:p>
              </p:txBody>
            </p:sp>
          </mc:Fallback>
        </mc:AlternateContent>
        <p:sp>
          <p:nvSpPr>
            <p:cNvPr id="81" name="TextBox 63">
              <a:extLst>
                <a:ext uri="{FF2B5EF4-FFF2-40B4-BE49-F238E27FC236}">
                  <a16:creationId xmlns:a16="http://schemas.microsoft.com/office/drawing/2014/main" id="{FC100CE5-C22A-42A9-9EC0-6A269A778273}"/>
                </a:ext>
              </a:extLst>
            </p:cNvPr>
            <p:cNvSpPr txBox="1"/>
            <p:nvPr/>
          </p:nvSpPr>
          <p:spPr>
            <a:xfrm>
              <a:off x="208301" y="5164029"/>
              <a:ext cx="870050" cy="264892"/>
            </a:xfrm>
            <a:prstGeom prst="rect">
              <a:avLst/>
            </a:prstGeom>
            <a:noFill/>
          </p:spPr>
          <p:txBody>
            <a:bodyPr wrap="square" lIns="0" tIns="0" rIns="0" bIns="0" rtlCol="0">
              <a:noAutofit/>
            </a:bodyPr>
            <a:lstStyle/>
            <a:p>
              <a:pPr algn="ctr"/>
              <a:r>
                <a:rPr lang="en-US" altLang="zh-CN" sz="1100" dirty="0">
                  <a:latin typeface="Times New Roman" pitchFamily="18" charset="0"/>
                  <a:cs typeface="Times New Roman" pitchFamily="18" charset="0"/>
                </a:rPr>
                <a:t>Client 2</a:t>
              </a:r>
              <a:endParaRPr lang="zh-CN" altLang="en-US" sz="11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91181F95-83F9-4000-8007-F9B95C28FE55}"/>
                    </a:ext>
                  </a:extLst>
                </p:cNvPr>
                <p:cNvSpPr/>
                <p:nvPr/>
              </p:nvSpPr>
              <p:spPr>
                <a:xfrm>
                  <a:off x="1081679" y="4336519"/>
                  <a:ext cx="617990" cy="399853"/>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ctrlPr>
                          </m:sSubSupPr>
                          <m:e>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m:t>
                            </m:r>
                          </m:e>
                          <m:sub>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1</m:t>
                            </m:r>
                          </m:sub>
                          <m:sup>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(0) </m:t>
                            </m:r>
                          </m:sup>
                        </m:sSubSup>
                      </m:oMath>
                    </m:oMathPara>
                  </a14:m>
                  <a:endParaRPr lang="zh-CN" altLang="en-US" dirty="0"/>
                </a:p>
              </p:txBody>
            </p:sp>
          </mc:Choice>
          <mc:Fallback xmlns="">
            <p:sp>
              <p:nvSpPr>
                <p:cNvPr id="82" name="矩形 81">
                  <a:extLst>
                    <a:ext uri="{FF2B5EF4-FFF2-40B4-BE49-F238E27FC236}">
                      <a16:creationId xmlns:a16="http://schemas.microsoft.com/office/drawing/2014/main" id="{91181F95-83F9-4000-8007-F9B95C28FE55}"/>
                    </a:ext>
                  </a:extLst>
                </p:cNvPr>
                <p:cNvSpPr>
                  <a:spLocks noRot="1" noChangeAspect="1" noMove="1" noResize="1" noEditPoints="1" noAdjustHandles="1" noChangeArrowheads="1" noChangeShapeType="1" noTextEdit="1"/>
                </p:cNvSpPr>
                <p:nvPr/>
              </p:nvSpPr>
              <p:spPr>
                <a:xfrm>
                  <a:off x="1081679" y="4336519"/>
                  <a:ext cx="617990" cy="399853"/>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AFE56D9A-B823-4050-BE93-E01362F7830A}"/>
                    </a:ext>
                  </a:extLst>
                </p:cNvPr>
                <p:cNvSpPr/>
                <p:nvPr/>
              </p:nvSpPr>
              <p:spPr>
                <a:xfrm>
                  <a:off x="1081679" y="5127818"/>
                  <a:ext cx="617990" cy="400110"/>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ctrlPr>
                          </m:sSubSupPr>
                          <m:e>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m:t>
                            </m:r>
                          </m:e>
                          <m:sub>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2</m:t>
                            </m:r>
                          </m:sub>
                          <m:sup>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(0) </m:t>
                            </m:r>
                          </m:sup>
                        </m:sSubSup>
                      </m:oMath>
                    </m:oMathPara>
                  </a14:m>
                  <a:endParaRPr lang="zh-CN" altLang="en-US" dirty="0"/>
                </a:p>
              </p:txBody>
            </p:sp>
          </mc:Choice>
          <mc:Fallback xmlns="">
            <p:sp>
              <p:nvSpPr>
                <p:cNvPr id="83" name="矩形 82">
                  <a:extLst>
                    <a:ext uri="{FF2B5EF4-FFF2-40B4-BE49-F238E27FC236}">
                      <a16:creationId xmlns:a16="http://schemas.microsoft.com/office/drawing/2014/main" id="{AFE56D9A-B823-4050-BE93-E01362F7830A}"/>
                    </a:ext>
                  </a:extLst>
                </p:cNvPr>
                <p:cNvSpPr>
                  <a:spLocks noRot="1" noChangeAspect="1" noMove="1" noResize="1" noEditPoints="1" noAdjustHandles="1" noChangeArrowheads="1" noChangeShapeType="1" noTextEdit="1"/>
                </p:cNvSpPr>
                <p:nvPr/>
              </p:nvSpPr>
              <p:spPr>
                <a:xfrm>
                  <a:off x="1081679" y="5127818"/>
                  <a:ext cx="617990" cy="40011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B986470C-C0C6-4088-9E1F-9591422BD192}"/>
                    </a:ext>
                  </a:extLst>
                </p:cNvPr>
                <p:cNvSpPr/>
                <p:nvPr/>
              </p:nvSpPr>
              <p:spPr>
                <a:xfrm>
                  <a:off x="1081679" y="5945740"/>
                  <a:ext cx="617990" cy="39138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ctrlPr>
                          </m:sSubSupPr>
                          <m:e>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m:t>
                            </m:r>
                          </m:e>
                          <m:sub>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𝑛</m:t>
                            </m:r>
                          </m:sub>
                          <m:sup>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(0) </m:t>
                            </m:r>
                          </m:sup>
                        </m:sSubSup>
                      </m:oMath>
                    </m:oMathPara>
                  </a14:m>
                  <a:endParaRPr lang="zh-CN" altLang="en-US" dirty="0"/>
                </a:p>
              </p:txBody>
            </p:sp>
          </mc:Choice>
          <mc:Fallback xmlns="">
            <p:sp>
              <p:nvSpPr>
                <p:cNvPr id="84" name="矩形 83">
                  <a:extLst>
                    <a:ext uri="{FF2B5EF4-FFF2-40B4-BE49-F238E27FC236}">
                      <a16:creationId xmlns:a16="http://schemas.microsoft.com/office/drawing/2014/main" id="{B986470C-C0C6-4088-9E1F-9591422BD192}"/>
                    </a:ext>
                  </a:extLst>
                </p:cNvPr>
                <p:cNvSpPr>
                  <a:spLocks noRot="1" noChangeAspect="1" noMove="1" noResize="1" noEditPoints="1" noAdjustHandles="1" noChangeArrowheads="1" noChangeShapeType="1" noTextEdit="1"/>
                </p:cNvSpPr>
                <p:nvPr/>
              </p:nvSpPr>
              <p:spPr>
                <a:xfrm>
                  <a:off x="1081679" y="5945740"/>
                  <a:ext cx="617990" cy="391389"/>
                </a:xfrm>
                <a:prstGeom prst="rect">
                  <a:avLst/>
                </a:prstGeom>
                <a:blipFill>
                  <a:blip r:embed="rId25"/>
                  <a:stretch>
                    <a:fillRect/>
                  </a:stretch>
                </a:blipFill>
              </p:spPr>
              <p:txBody>
                <a:bodyPr/>
                <a:lstStyle/>
                <a:p>
                  <a:r>
                    <a:rPr lang="zh-CN" altLang="en-US">
                      <a:noFill/>
                    </a:rPr>
                    <a:t> </a:t>
                  </a:r>
                </a:p>
              </p:txBody>
            </p:sp>
          </mc:Fallback>
        </mc:AlternateContent>
      </p:grpSp>
      <p:grpSp>
        <p:nvGrpSpPr>
          <p:cNvPr id="47" name="组合 46">
            <a:extLst>
              <a:ext uri="{FF2B5EF4-FFF2-40B4-BE49-F238E27FC236}">
                <a16:creationId xmlns:a16="http://schemas.microsoft.com/office/drawing/2014/main" id="{2CD46177-0A76-46CF-918A-4D5F00ED9DBF}"/>
              </a:ext>
            </a:extLst>
          </p:cNvPr>
          <p:cNvGrpSpPr/>
          <p:nvPr/>
        </p:nvGrpSpPr>
        <p:grpSpPr>
          <a:xfrm>
            <a:off x="2623244" y="3577258"/>
            <a:ext cx="1117501" cy="2759871"/>
            <a:chOff x="2623244" y="3577258"/>
            <a:chExt cx="1117501" cy="2759871"/>
          </a:xfrm>
        </p:grpSpPr>
        <p:pic>
          <p:nvPicPr>
            <p:cNvPr id="8" name="图片 7">
              <a:extLst>
                <a:ext uri="{FF2B5EF4-FFF2-40B4-BE49-F238E27FC236}">
                  <a16:creationId xmlns:a16="http://schemas.microsoft.com/office/drawing/2014/main" id="{0CAED975-CAD8-4D55-8B74-3A41D4816CFA}"/>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2913217" y="3577258"/>
              <a:ext cx="408351" cy="535918"/>
            </a:xfrm>
            <a:prstGeom prst="rect">
              <a:avLst/>
            </a:prstGeom>
            <a:noFill/>
          </p:spPr>
        </p:pic>
        <p:grpSp>
          <p:nvGrpSpPr>
            <p:cNvPr id="28" name="组合 27">
              <a:extLst>
                <a:ext uri="{FF2B5EF4-FFF2-40B4-BE49-F238E27FC236}">
                  <a16:creationId xmlns:a16="http://schemas.microsoft.com/office/drawing/2014/main" id="{CFD76419-F3D0-421E-A408-5F426D5AC53D}"/>
                </a:ext>
              </a:extLst>
            </p:cNvPr>
            <p:cNvGrpSpPr/>
            <p:nvPr/>
          </p:nvGrpSpPr>
          <p:grpSpPr>
            <a:xfrm>
              <a:off x="2623244" y="4336519"/>
              <a:ext cx="1117501" cy="2000610"/>
              <a:chOff x="2623244" y="4336519"/>
              <a:chExt cx="1117501" cy="2000610"/>
            </a:xfrm>
          </p:grpSpPr>
          <mc:AlternateContent xmlns:mc="http://schemas.openxmlformats.org/markup-compatibility/2006" xmlns:a14="http://schemas.microsoft.com/office/drawing/2010/main">
            <mc:Choice Requires="a14">
              <p:sp>
                <p:nvSpPr>
                  <p:cNvPr id="26" name="TextBox 67">
                    <a:extLst>
                      <a:ext uri="{FF2B5EF4-FFF2-40B4-BE49-F238E27FC236}">
                        <a16:creationId xmlns:a16="http://schemas.microsoft.com/office/drawing/2014/main" id="{3B5AAD6D-944D-4C77-A5B3-745E8D62DCCA}"/>
                      </a:ext>
                    </a:extLst>
                  </p:cNvPr>
                  <p:cNvSpPr txBox="1"/>
                  <p:nvPr/>
                </p:nvSpPr>
                <p:spPr>
                  <a:xfrm>
                    <a:off x="2623244" y="5527679"/>
                    <a:ext cx="1117501"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26" name="TextBox 67">
                    <a:extLst>
                      <a:ext uri="{FF2B5EF4-FFF2-40B4-BE49-F238E27FC236}">
                        <a16:creationId xmlns:a16="http://schemas.microsoft.com/office/drawing/2014/main" id="{3B5AAD6D-944D-4C77-A5B3-745E8D62DCCA}"/>
                      </a:ext>
                    </a:extLst>
                  </p:cNvPr>
                  <p:cNvSpPr txBox="1">
                    <a:spLocks noRot="1" noChangeAspect="1" noMove="1" noResize="1" noEditPoints="1" noAdjustHandles="1" noChangeArrowheads="1" noChangeShapeType="1" noTextEdit="1"/>
                  </p:cNvSpPr>
                  <p:nvPr/>
                </p:nvSpPr>
                <p:spPr>
                  <a:xfrm>
                    <a:off x="2623244" y="5527679"/>
                    <a:ext cx="1117501" cy="400110"/>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5C00CBD8-2830-420A-93DA-FED2724E4B8A}"/>
                      </a:ext>
                    </a:extLst>
                  </p:cNvPr>
                  <p:cNvSpPr/>
                  <p:nvPr/>
                </p:nvSpPr>
                <p:spPr>
                  <a:xfrm>
                    <a:off x="2862089" y="4336519"/>
                    <a:ext cx="617990" cy="399853"/>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ctrlPr>
                            </m:sSubSupPr>
                            <m:e>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m:t>
                              </m:r>
                            </m:e>
                            <m:sub>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1</m:t>
                              </m:r>
                            </m:sub>
                            <m:sup>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(1) </m:t>
                              </m:r>
                            </m:sup>
                          </m:sSubSup>
                        </m:oMath>
                      </m:oMathPara>
                    </a14:m>
                    <a:endParaRPr lang="zh-CN" altLang="en-US" dirty="0"/>
                  </a:p>
                </p:txBody>
              </p:sp>
            </mc:Choice>
            <mc:Fallback xmlns="">
              <p:sp>
                <p:nvSpPr>
                  <p:cNvPr id="85" name="矩形 84">
                    <a:extLst>
                      <a:ext uri="{FF2B5EF4-FFF2-40B4-BE49-F238E27FC236}">
                        <a16:creationId xmlns:a16="http://schemas.microsoft.com/office/drawing/2014/main" id="{5C00CBD8-2830-420A-93DA-FED2724E4B8A}"/>
                      </a:ext>
                    </a:extLst>
                  </p:cNvPr>
                  <p:cNvSpPr>
                    <a:spLocks noRot="1" noChangeAspect="1" noMove="1" noResize="1" noEditPoints="1" noAdjustHandles="1" noChangeArrowheads="1" noChangeShapeType="1" noTextEdit="1"/>
                  </p:cNvSpPr>
                  <p:nvPr/>
                </p:nvSpPr>
                <p:spPr>
                  <a:xfrm>
                    <a:off x="2862089" y="4336519"/>
                    <a:ext cx="617990" cy="399853"/>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F4230803-51AD-491E-83CE-F77861568AEC}"/>
                      </a:ext>
                    </a:extLst>
                  </p:cNvPr>
                  <p:cNvSpPr/>
                  <p:nvPr/>
                </p:nvSpPr>
                <p:spPr>
                  <a:xfrm>
                    <a:off x="2862089" y="5127818"/>
                    <a:ext cx="617990" cy="400110"/>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ctrlPr>
                            </m:sSubSupPr>
                            <m:e>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m:t>
                              </m:r>
                            </m:e>
                            <m:sub>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2</m:t>
                              </m:r>
                            </m:sub>
                            <m:sup>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(1) </m:t>
                              </m:r>
                            </m:sup>
                          </m:sSubSup>
                        </m:oMath>
                      </m:oMathPara>
                    </a14:m>
                    <a:endParaRPr lang="zh-CN" altLang="en-US" dirty="0"/>
                  </a:p>
                </p:txBody>
              </p:sp>
            </mc:Choice>
            <mc:Fallback xmlns="">
              <p:sp>
                <p:nvSpPr>
                  <p:cNvPr id="86" name="矩形 85">
                    <a:extLst>
                      <a:ext uri="{FF2B5EF4-FFF2-40B4-BE49-F238E27FC236}">
                        <a16:creationId xmlns:a16="http://schemas.microsoft.com/office/drawing/2014/main" id="{F4230803-51AD-491E-83CE-F77861568AEC}"/>
                      </a:ext>
                    </a:extLst>
                  </p:cNvPr>
                  <p:cNvSpPr>
                    <a:spLocks noRot="1" noChangeAspect="1" noMove="1" noResize="1" noEditPoints="1" noAdjustHandles="1" noChangeArrowheads="1" noChangeShapeType="1" noTextEdit="1"/>
                  </p:cNvSpPr>
                  <p:nvPr/>
                </p:nvSpPr>
                <p:spPr>
                  <a:xfrm>
                    <a:off x="2862089" y="5127818"/>
                    <a:ext cx="617990" cy="400110"/>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5D7D634F-7AA4-4D78-9189-A83423D1011C}"/>
                      </a:ext>
                    </a:extLst>
                  </p:cNvPr>
                  <p:cNvSpPr/>
                  <p:nvPr/>
                </p:nvSpPr>
                <p:spPr>
                  <a:xfrm>
                    <a:off x="2862089" y="5945740"/>
                    <a:ext cx="617990" cy="39138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ctrlPr>
                            </m:sSubSupPr>
                            <m:e>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m:t>
                              </m:r>
                            </m:e>
                            <m:sub>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𝑛</m:t>
                              </m:r>
                            </m:sub>
                            <m:sup>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(1) </m:t>
                              </m:r>
                            </m:sup>
                          </m:sSubSup>
                        </m:oMath>
                      </m:oMathPara>
                    </a14:m>
                    <a:endParaRPr lang="zh-CN" altLang="en-US" dirty="0"/>
                  </a:p>
                </p:txBody>
              </p:sp>
            </mc:Choice>
            <mc:Fallback xmlns="">
              <p:sp>
                <p:nvSpPr>
                  <p:cNvPr id="87" name="矩形 86">
                    <a:extLst>
                      <a:ext uri="{FF2B5EF4-FFF2-40B4-BE49-F238E27FC236}">
                        <a16:creationId xmlns:a16="http://schemas.microsoft.com/office/drawing/2014/main" id="{5D7D634F-7AA4-4D78-9189-A83423D1011C}"/>
                      </a:ext>
                    </a:extLst>
                  </p:cNvPr>
                  <p:cNvSpPr>
                    <a:spLocks noRot="1" noChangeAspect="1" noMove="1" noResize="1" noEditPoints="1" noAdjustHandles="1" noChangeArrowheads="1" noChangeShapeType="1" noTextEdit="1"/>
                  </p:cNvSpPr>
                  <p:nvPr/>
                </p:nvSpPr>
                <p:spPr>
                  <a:xfrm>
                    <a:off x="2862089" y="5945740"/>
                    <a:ext cx="617990" cy="391389"/>
                  </a:xfrm>
                  <a:prstGeom prst="rect">
                    <a:avLst/>
                  </a:prstGeom>
                  <a:blipFill>
                    <a:blip r:embed="rId29"/>
                    <a:stretch>
                      <a:fillRect/>
                    </a:stretch>
                  </a:blipFill>
                </p:spPr>
                <p:txBody>
                  <a:bodyPr/>
                  <a:lstStyle/>
                  <a:p>
                    <a:r>
                      <a:rPr lang="zh-CN" altLang="en-US">
                        <a:noFill/>
                      </a:rPr>
                      <a:t> </a:t>
                    </a:r>
                  </a:p>
                </p:txBody>
              </p:sp>
            </mc:Fallback>
          </mc:AlternateContent>
        </p:grpSp>
      </p:grpSp>
      <p:grpSp>
        <p:nvGrpSpPr>
          <p:cNvPr id="138" name="组合 137">
            <a:extLst>
              <a:ext uri="{FF2B5EF4-FFF2-40B4-BE49-F238E27FC236}">
                <a16:creationId xmlns:a16="http://schemas.microsoft.com/office/drawing/2014/main" id="{534B733B-FE67-4561-8E3A-66BA8388D341}"/>
              </a:ext>
            </a:extLst>
          </p:cNvPr>
          <p:cNvGrpSpPr/>
          <p:nvPr/>
        </p:nvGrpSpPr>
        <p:grpSpPr>
          <a:xfrm>
            <a:off x="4264608" y="4326455"/>
            <a:ext cx="2725053" cy="2016341"/>
            <a:chOff x="4264608" y="4326455"/>
            <a:chExt cx="2725053" cy="2016341"/>
          </a:xfrm>
        </p:grpSpPr>
        <mc:AlternateContent xmlns:mc="http://schemas.openxmlformats.org/markup-compatibility/2006" xmlns:a14="http://schemas.microsoft.com/office/drawing/2010/main">
          <mc:Choice Requires="a14">
            <p:sp>
              <p:nvSpPr>
                <p:cNvPr id="30" name="TextBox 67">
                  <a:extLst>
                    <a:ext uri="{FF2B5EF4-FFF2-40B4-BE49-F238E27FC236}">
                      <a16:creationId xmlns:a16="http://schemas.microsoft.com/office/drawing/2014/main" id="{92D92C5C-E6BA-4675-9402-8D162DF709AE}"/>
                    </a:ext>
                  </a:extLst>
                </p:cNvPr>
                <p:cNvSpPr txBox="1"/>
                <p:nvPr/>
              </p:nvSpPr>
              <p:spPr>
                <a:xfrm>
                  <a:off x="5872160" y="5527679"/>
                  <a:ext cx="1117501"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30" name="TextBox 67">
                  <a:extLst>
                    <a:ext uri="{FF2B5EF4-FFF2-40B4-BE49-F238E27FC236}">
                      <a16:creationId xmlns:a16="http://schemas.microsoft.com/office/drawing/2014/main" id="{92D92C5C-E6BA-4675-9402-8D162DF709AE}"/>
                    </a:ext>
                  </a:extLst>
                </p:cNvPr>
                <p:cNvSpPr txBox="1">
                  <a:spLocks noRot="1" noChangeAspect="1" noMove="1" noResize="1" noEditPoints="1" noAdjustHandles="1" noChangeArrowheads="1" noChangeShapeType="1" noTextEdit="1"/>
                </p:cNvSpPr>
                <p:nvPr/>
              </p:nvSpPr>
              <p:spPr>
                <a:xfrm>
                  <a:off x="5872160" y="5527679"/>
                  <a:ext cx="1117501" cy="400110"/>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16D6420D-63B2-45E6-8702-DC1557C80067}"/>
                    </a:ext>
                  </a:extLst>
                </p:cNvPr>
                <p:cNvSpPr/>
                <p:nvPr/>
              </p:nvSpPr>
              <p:spPr>
                <a:xfrm>
                  <a:off x="5917085" y="4336519"/>
                  <a:ext cx="829330" cy="399853"/>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ctrlPr>
                          </m:sSubSupPr>
                          <m:e>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m:t>
                            </m:r>
                          </m:e>
                          <m:sub>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1</m:t>
                            </m:r>
                          </m:sub>
                          <m:sup>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𝑅</m:t>
                            </m:r>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−1) </m:t>
                            </m:r>
                          </m:sup>
                        </m:sSubSup>
                      </m:oMath>
                    </m:oMathPara>
                  </a14:m>
                  <a:endParaRPr lang="zh-CN" altLang="en-US" dirty="0"/>
                </a:p>
              </p:txBody>
            </p:sp>
          </mc:Choice>
          <mc:Fallback xmlns="">
            <p:sp>
              <p:nvSpPr>
                <p:cNvPr id="88" name="矩形 87">
                  <a:extLst>
                    <a:ext uri="{FF2B5EF4-FFF2-40B4-BE49-F238E27FC236}">
                      <a16:creationId xmlns:a16="http://schemas.microsoft.com/office/drawing/2014/main" id="{16D6420D-63B2-45E6-8702-DC1557C80067}"/>
                    </a:ext>
                  </a:extLst>
                </p:cNvPr>
                <p:cNvSpPr>
                  <a:spLocks noRot="1" noChangeAspect="1" noMove="1" noResize="1" noEditPoints="1" noAdjustHandles="1" noChangeArrowheads="1" noChangeShapeType="1" noTextEdit="1"/>
                </p:cNvSpPr>
                <p:nvPr/>
              </p:nvSpPr>
              <p:spPr>
                <a:xfrm>
                  <a:off x="5917085" y="4336519"/>
                  <a:ext cx="829330" cy="399853"/>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DCD28BA0-40DD-4D1D-AAC2-6322326ABF69}"/>
                    </a:ext>
                  </a:extLst>
                </p:cNvPr>
                <p:cNvSpPr/>
                <p:nvPr/>
              </p:nvSpPr>
              <p:spPr>
                <a:xfrm>
                  <a:off x="5917085" y="5127818"/>
                  <a:ext cx="829330" cy="400110"/>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ctrlPr>
                          </m:sSubSupPr>
                          <m:e>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m:t>
                            </m:r>
                          </m:e>
                          <m:sub>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2</m:t>
                            </m:r>
                          </m:sub>
                          <m:sup>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𝑅</m:t>
                            </m:r>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−1) </m:t>
                            </m:r>
                          </m:sup>
                        </m:sSubSup>
                      </m:oMath>
                    </m:oMathPara>
                  </a14:m>
                  <a:endParaRPr lang="zh-CN" altLang="en-US" dirty="0"/>
                </a:p>
              </p:txBody>
            </p:sp>
          </mc:Choice>
          <mc:Fallback xmlns="">
            <p:sp>
              <p:nvSpPr>
                <p:cNvPr id="89" name="矩形 88">
                  <a:extLst>
                    <a:ext uri="{FF2B5EF4-FFF2-40B4-BE49-F238E27FC236}">
                      <a16:creationId xmlns:a16="http://schemas.microsoft.com/office/drawing/2014/main" id="{DCD28BA0-40DD-4D1D-AAC2-6322326ABF69}"/>
                    </a:ext>
                  </a:extLst>
                </p:cNvPr>
                <p:cNvSpPr>
                  <a:spLocks noRot="1" noChangeAspect="1" noMove="1" noResize="1" noEditPoints="1" noAdjustHandles="1" noChangeArrowheads="1" noChangeShapeType="1" noTextEdit="1"/>
                </p:cNvSpPr>
                <p:nvPr/>
              </p:nvSpPr>
              <p:spPr>
                <a:xfrm>
                  <a:off x="5917085" y="5127818"/>
                  <a:ext cx="829330" cy="400110"/>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59D86657-B001-4CB0-82DE-A10909325EC9}"/>
                    </a:ext>
                  </a:extLst>
                </p:cNvPr>
                <p:cNvSpPr/>
                <p:nvPr/>
              </p:nvSpPr>
              <p:spPr>
                <a:xfrm>
                  <a:off x="5917085" y="5945740"/>
                  <a:ext cx="829330" cy="39138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ctrlPr>
                          </m:sSubSupPr>
                          <m:e>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m:t>
                            </m:r>
                          </m:e>
                          <m:sub>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𝑛</m:t>
                            </m:r>
                          </m:sub>
                          <m:sup>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𝑅</m:t>
                            </m:r>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−1) </m:t>
                            </m:r>
                          </m:sup>
                        </m:sSubSup>
                      </m:oMath>
                    </m:oMathPara>
                  </a14:m>
                  <a:endParaRPr lang="zh-CN" altLang="en-US" dirty="0"/>
                </a:p>
              </p:txBody>
            </p:sp>
          </mc:Choice>
          <mc:Fallback xmlns="">
            <p:sp>
              <p:nvSpPr>
                <p:cNvPr id="90" name="矩形 89">
                  <a:extLst>
                    <a:ext uri="{FF2B5EF4-FFF2-40B4-BE49-F238E27FC236}">
                      <a16:creationId xmlns:a16="http://schemas.microsoft.com/office/drawing/2014/main" id="{59D86657-B001-4CB0-82DE-A10909325EC9}"/>
                    </a:ext>
                  </a:extLst>
                </p:cNvPr>
                <p:cNvSpPr>
                  <a:spLocks noRot="1" noChangeAspect="1" noMove="1" noResize="1" noEditPoints="1" noAdjustHandles="1" noChangeArrowheads="1" noChangeShapeType="1" noTextEdit="1"/>
                </p:cNvSpPr>
                <p:nvPr/>
              </p:nvSpPr>
              <p:spPr>
                <a:xfrm>
                  <a:off x="5917085" y="5945740"/>
                  <a:ext cx="829330" cy="391389"/>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TextBox 67">
                  <a:extLst>
                    <a:ext uri="{FF2B5EF4-FFF2-40B4-BE49-F238E27FC236}">
                      <a16:creationId xmlns:a16="http://schemas.microsoft.com/office/drawing/2014/main" id="{2CA6BF4F-94A8-49F7-B4F0-B9333293D5C6}"/>
                    </a:ext>
                  </a:extLst>
                </p:cNvPr>
                <p:cNvSpPr txBox="1"/>
                <p:nvPr/>
              </p:nvSpPr>
              <p:spPr>
                <a:xfrm>
                  <a:off x="4264608" y="5530106"/>
                  <a:ext cx="934579" cy="395256"/>
                </a:xfrm>
                <a:prstGeom prst="rect">
                  <a:avLst/>
                </a:prstGeom>
                <a:solidFill>
                  <a:schemeClr val="bg1"/>
                </a:solidFill>
              </p:spPr>
              <p:txBody>
                <a:bodyPr wrap="square" lIns="0" tIns="0" rIns="0" bIns="0" rtlCol="0" anchor="ctr" anchorCtr="0">
                  <a:no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110" name="TextBox 67">
                  <a:extLst>
                    <a:ext uri="{FF2B5EF4-FFF2-40B4-BE49-F238E27FC236}">
                      <a16:creationId xmlns:a16="http://schemas.microsoft.com/office/drawing/2014/main" id="{2CA6BF4F-94A8-49F7-B4F0-B9333293D5C6}"/>
                    </a:ext>
                  </a:extLst>
                </p:cNvPr>
                <p:cNvSpPr txBox="1">
                  <a:spLocks noRot="1" noChangeAspect="1" noMove="1" noResize="1" noEditPoints="1" noAdjustHandles="1" noChangeArrowheads="1" noChangeShapeType="1" noTextEdit="1"/>
                </p:cNvSpPr>
                <p:nvPr/>
              </p:nvSpPr>
              <p:spPr>
                <a:xfrm>
                  <a:off x="4264608" y="5530106"/>
                  <a:ext cx="934579" cy="395256"/>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TextBox 67">
                  <a:extLst>
                    <a:ext uri="{FF2B5EF4-FFF2-40B4-BE49-F238E27FC236}">
                      <a16:creationId xmlns:a16="http://schemas.microsoft.com/office/drawing/2014/main" id="{E4BFD746-037B-4C81-9984-DD6C62343AD9}"/>
                    </a:ext>
                  </a:extLst>
                </p:cNvPr>
                <p:cNvSpPr txBox="1"/>
                <p:nvPr/>
              </p:nvSpPr>
              <p:spPr>
                <a:xfrm>
                  <a:off x="4264608" y="5075297"/>
                  <a:ext cx="934579" cy="478260"/>
                </a:xfrm>
                <a:prstGeom prst="rect">
                  <a:avLst/>
                </a:prstGeom>
                <a:solidFill>
                  <a:schemeClr val="bg1"/>
                </a:solidFill>
              </p:spPr>
              <p:txBody>
                <a:bodyPr wrap="square" lIns="0" tIns="0" rIns="0" bIns="0" rtlCol="0" anchor="ctr" anchorCtr="0">
                  <a:noAutofit/>
                </a:bodyPr>
                <a:lstStyle/>
                <a:p>
                  <a:pPr algn="ctr"/>
                  <a14:m>
                    <m:oMathPara xmlns:m="http://schemas.openxmlformats.org/officeDocument/2006/math">
                      <m:oMathParaPr>
                        <m:jc m:val="center"/>
                      </m:oMathParaPr>
                      <m:oMath xmlns:m="http://schemas.openxmlformats.org/officeDocument/2006/math">
                        <m:r>
                          <a:rPr lang="en-US" altLang="zh-CN" sz="2000" i="1" dirty="0">
                            <a:latin typeface="Cambria Math" panose="02040503050406030204" pitchFamily="18" charset="0"/>
                            <a:cs typeface="Times New Roman" pitchFamily="18" charset="0"/>
                          </a:rPr>
                          <m:t>⋯</m:t>
                        </m:r>
                      </m:oMath>
                    </m:oMathPara>
                  </a14:m>
                  <a:endParaRPr lang="zh-CN" altLang="en-US" sz="2000" dirty="0">
                    <a:latin typeface="+mj-lt"/>
                    <a:cs typeface="Times New Roman" pitchFamily="18" charset="0"/>
                  </a:endParaRPr>
                </a:p>
              </p:txBody>
            </p:sp>
          </mc:Choice>
          <mc:Fallback xmlns="">
            <p:sp>
              <p:nvSpPr>
                <p:cNvPr id="111" name="TextBox 67">
                  <a:extLst>
                    <a:ext uri="{FF2B5EF4-FFF2-40B4-BE49-F238E27FC236}">
                      <a16:creationId xmlns:a16="http://schemas.microsoft.com/office/drawing/2014/main" id="{E4BFD746-037B-4C81-9984-DD6C62343AD9}"/>
                    </a:ext>
                  </a:extLst>
                </p:cNvPr>
                <p:cNvSpPr txBox="1">
                  <a:spLocks noRot="1" noChangeAspect="1" noMove="1" noResize="1" noEditPoints="1" noAdjustHandles="1" noChangeArrowheads="1" noChangeShapeType="1" noTextEdit="1"/>
                </p:cNvSpPr>
                <p:nvPr/>
              </p:nvSpPr>
              <p:spPr>
                <a:xfrm>
                  <a:off x="4264608" y="5075297"/>
                  <a:ext cx="934579" cy="478260"/>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TextBox 67">
                  <a:extLst>
                    <a:ext uri="{FF2B5EF4-FFF2-40B4-BE49-F238E27FC236}">
                      <a16:creationId xmlns:a16="http://schemas.microsoft.com/office/drawing/2014/main" id="{01700A3A-DC9C-456B-8E5D-4C1443BDE4E0}"/>
                    </a:ext>
                  </a:extLst>
                </p:cNvPr>
                <p:cNvSpPr txBox="1"/>
                <p:nvPr/>
              </p:nvSpPr>
              <p:spPr>
                <a:xfrm>
                  <a:off x="4264608" y="4326455"/>
                  <a:ext cx="934579" cy="395256"/>
                </a:xfrm>
                <a:prstGeom prst="rect">
                  <a:avLst/>
                </a:prstGeom>
                <a:solidFill>
                  <a:schemeClr val="bg1"/>
                </a:solidFill>
              </p:spPr>
              <p:txBody>
                <a:bodyPr wrap="square" lIns="0" tIns="0" rIns="0" bIns="0" rtlCol="0" anchor="ctr" anchorCtr="0">
                  <a:noAutofit/>
                </a:bodyPr>
                <a:lstStyle/>
                <a:p>
                  <a:pPr algn="ctr"/>
                  <a14:m>
                    <m:oMathPara xmlns:m="http://schemas.openxmlformats.org/officeDocument/2006/math">
                      <m:oMathParaPr>
                        <m:jc m:val="center"/>
                      </m:oMathParaPr>
                      <m:oMath xmlns:m="http://schemas.openxmlformats.org/officeDocument/2006/math">
                        <m:r>
                          <a:rPr lang="en-US" altLang="zh-CN" sz="2000" i="1" dirty="0">
                            <a:latin typeface="Cambria Math" panose="02040503050406030204" pitchFamily="18" charset="0"/>
                            <a:cs typeface="Times New Roman" pitchFamily="18" charset="0"/>
                          </a:rPr>
                          <m:t>⋯</m:t>
                        </m:r>
                      </m:oMath>
                    </m:oMathPara>
                  </a14:m>
                  <a:endParaRPr lang="zh-CN" altLang="en-US" sz="2000" dirty="0">
                    <a:latin typeface="+mj-lt"/>
                    <a:cs typeface="Times New Roman" pitchFamily="18" charset="0"/>
                  </a:endParaRPr>
                </a:p>
              </p:txBody>
            </p:sp>
          </mc:Choice>
          <mc:Fallback xmlns="">
            <p:sp>
              <p:nvSpPr>
                <p:cNvPr id="112" name="TextBox 67">
                  <a:extLst>
                    <a:ext uri="{FF2B5EF4-FFF2-40B4-BE49-F238E27FC236}">
                      <a16:creationId xmlns:a16="http://schemas.microsoft.com/office/drawing/2014/main" id="{01700A3A-DC9C-456B-8E5D-4C1443BDE4E0}"/>
                    </a:ext>
                  </a:extLst>
                </p:cNvPr>
                <p:cNvSpPr txBox="1">
                  <a:spLocks noRot="1" noChangeAspect="1" noMove="1" noResize="1" noEditPoints="1" noAdjustHandles="1" noChangeArrowheads="1" noChangeShapeType="1" noTextEdit="1"/>
                </p:cNvSpPr>
                <p:nvPr/>
              </p:nvSpPr>
              <p:spPr>
                <a:xfrm>
                  <a:off x="4264608" y="4326455"/>
                  <a:ext cx="934579" cy="395256"/>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TextBox 67">
                  <a:extLst>
                    <a:ext uri="{FF2B5EF4-FFF2-40B4-BE49-F238E27FC236}">
                      <a16:creationId xmlns:a16="http://schemas.microsoft.com/office/drawing/2014/main" id="{25C716D4-8C67-43E8-B609-3618110BDCA4}"/>
                    </a:ext>
                  </a:extLst>
                </p:cNvPr>
                <p:cNvSpPr txBox="1"/>
                <p:nvPr/>
              </p:nvSpPr>
              <p:spPr>
                <a:xfrm>
                  <a:off x="4264608" y="5947540"/>
                  <a:ext cx="934579" cy="395256"/>
                </a:xfrm>
                <a:prstGeom prst="rect">
                  <a:avLst/>
                </a:prstGeom>
                <a:solidFill>
                  <a:schemeClr val="bg1"/>
                </a:solidFill>
              </p:spPr>
              <p:txBody>
                <a:bodyPr wrap="square" lIns="0" tIns="0" rIns="0" bIns="0" rtlCol="0" anchor="ctr" anchorCtr="0">
                  <a:noAutofit/>
                </a:bodyPr>
                <a:lstStyle/>
                <a:p>
                  <a:pPr algn="ctr"/>
                  <a14:m>
                    <m:oMathPara xmlns:m="http://schemas.openxmlformats.org/officeDocument/2006/math">
                      <m:oMathParaPr>
                        <m:jc m:val="center"/>
                      </m:oMathParaPr>
                      <m:oMath xmlns:m="http://schemas.openxmlformats.org/officeDocument/2006/math">
                        <m:r>
                          <a:rPr lang="en-US" altLang="zh-CN" sz="2000" i="1" dirty="0">
                            <a:latin typeface="Cambria Math" panose="02040503050406030204" pitchFamily="18" charset="0"/>
                            <a:cs typeface="Times New Roman" pitchFamily="18" charset="0"/>
                          </a:rPr>
                          <m:t>⋯</m:t>
                        </m:r>
                      </m:oMath>
                    </m:oMathPara>
                  </a14:m>
                  <a:endParaRPr lang="zh-CN" altLang="en-US" sz="2000" dirty="0">
                    <a:latin typeface="+mj-lt"/>
                    <a:cs typeface="Times New Roman" pitchFamily="18" charset="0"/>
                  </a:endParaRPr>
                </a:p>
              </p:txBody>
            </p:sp>
          </mc:Choice>
          <mc:Fallback xmlns="">
            <p:sp>
              <p:nvSpPr>
                <p:cNvPr id="113" name="TextBox 67">
                  <a:extLst>
                    <a:ext uri="{FF2B5EF4-FFF2-40B4-BE49-F238E27FC236}">
                      <a16:creationId xmlns:a16="http://schemas.microsoft.com/office/drawing/2014/main" id="{25C716D4-8C67-43E8-B609-3618110BDCA4}"/>
                    </a:ext>
                  </a:extLst>
                </p:cNvPr>
                <p:cNvSpPr txBox="1">
                  <a:spLocks noRot="1" noChangeAspect="1" noMove="1" noResize="1" noEditPoints="1" noAdjustHandles="1" noChangeArrowheads="1" noChangeShapeType="1" noTextEdit="1"/>
                </p:cNvSpPr>
                <p:nvPr/>
              </p:nvSpPr>
              <p:spPr>
                <a:xfrm>
                  <a:off x="4264608" y="5947540"/>
                  <a:ext cx="934579" cy="395256"/>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TextBox 67">
                  <a:extLst>
                    <a:ext uri="{FF2B5EF4-FFF2-40B4-BE49-F238E27FC236}">
                      <a16:creationId xmlns:a16="http://schemas.microsoft.com/office/drawing/2014/main" id="{A03ED6C5-D61E-42C0-9FB9-FF559A5C3B08}"/>
                    </a:ext>
                  </a:extLst>
                </p:cNvPr>
                <p:cNvSpPr txBox="1"/>
                <p:nvPr/>
              </p:nvSpPr>
              <p:spPr>
                <a:xfrm>
                  <a:off x="4264608" y="4705377"/>
                  <a:ext cx="934579" cy="455749"/>
                </a:xfrm>
                <a:prstGeom prst="rect">
                  <a:avLst/>
                </a:prstGeom>
                <a:solidFill>
                  <a:schemeClr val="bg1"/>
                </a:solidFill>
              </p:spPr>
              <p:txBody>
                <a:bodyPr wrap="square" lIns="0" tIns="0" rIns="0" bIns="0" rtlCol="0" anchor="ctr" anchorCtr="0">
                  <a:noAutofit/>
                </a:bodyPr>
                <a:lstStyle/>
                <a:p>
                  <a:pPr algn="ctr"/>
                  <a14:m>
                    <m:oMathPara xmlns:m="http://schemas.openxmlformats.org/officeDocument/2006/math">
                      <m:oMathParaPr>
                        <m:jc m:val="center"/>
                      </m:oMathParaPr>
                      <m:oMath xmlns:m="http://schemas.openxmlformats.org/officeDocument/2006/math">
                        <m:r>
                          <a:rPr lang="en-US" altLang="zh-CN" sz="2000" i="1" dirty="0">
                            <a:latin typeface="Cambria Math" panose="02040503050406030204" pitchFamily="18" charset="0"/>
                            <a:cs typeface="Times New Roman" pitchFamily="18" charset="0"/>
                          </a:rPr>
                          <m:t>⋯</m:t>
                        </m:r>
                      </m:oMath>
                    </m:oMathPara>
                  </a14:m>
                  <a:endParaRPr lang="zh-CN" altLang="en-US" sz="2000" dirty="0">
                    <a:latin typeface="+mj-lt"/>
                    <a:cs typeface="Times New Roman" pitchFamily="18" charset="0"/>
                  </a:endParaRPr>
                </a:p>
              </p:txBody>
            </p:sp>
          </mc:Choice>
          <mc:Fallback xmlns="">
            <p:sp>
              <p:nvSpPr>
                <p:cNvPr id="114" name="TextBox 67">
                  <a:extLst>
                    <a:ext uri="{FF2B5EF4-FFF2-40B4-BE49-F238E27FC236}">
                      <a16:creationId xmlns:a16="http://schemas.microsoft.com/office/drawing/2014/main" id="{A03ED6C5-D61E-42C0-9FB9-FF559A5C3B08}"/>
                    </a:ext>
                  </a:extLst>
                </p:cNvPr>
                <p:cNvSpPr txBox="1">
                  <a:spLocks noRot="1" noChangeAspect="1" noMove="1" noResize="1" noEditPoints="1" noAdjustHandles="1" noChangeArrowheads="1" noChangeShapeType="1" noTextEdit="1"/>
                </p:cNvSpPr>
                <p:nvPr/>
              </p:nvSpPr>
              <p:spPr>
                <a:xfrm>
                  <a:off x="4264608" y="4705377"/>
                  <a:ext cx="934579" cy="455749"/>
                </a:xfrm>
                <a:prstGeom prst="rect">
                  <a:avLst/>
                </a:prstGeom>
                <a:blipFill>
                  <a:blip r:embed="rId38"/>
                  <a:stretch>
                    <a:fillRect/>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77D4E09D-9FD2-42E6-AEA1-EA1114864A0A}"/>
              </a:ext>
            </a:extLst>
          </p:cNvPr>
          <p:cNvGrpSpPr/>
          <p:nvPr/>
        </p:nvGrpSpPr>
        <p:grpSpPr>
          <a:xfrm>
            <a:off x="2012135" y="1628800"/>
            <a:ext cx="2377138" cy="2147793"/>
            <a:chOff x="2012135" y="1628800"/>
            <a:chExt cx="2377138" cy="2147793"/>
          </a:xfrm>
        </p:grpSpPr>
        <p:sp>
          <p:nvSpPr>
            <p:cNvPr id="10" name="圆角矩形 22">
              <a:extLst>
                <a:ext uri="{FF2B5EF4-FFF2-40B4-BE49-F238E27FC236}">
                  <a16:creationId xmlns:a16="http://schemas.microsoft.com/office/drawing/2014/main" id="{03D44A3D-80F7-4CF3-BAA7-25CEFBCF9BE5}"/>
                </a:ext>
              </a:extLst>
            </p:cNvPr>
            <p:cNvSpPr/>
            <p:nvPr/>
          </p:nvSpPr>
          <p:spPr>
            <a:xfrm rot="5400000">
              <a:off x="2356576" y="1732860"/>
              <a:ext cx="2136751" cy="1928643"/>
            </a:xfrm>
            <a:prstGeom prst="roundRect">
              <a:avLst>
                <a:gd name="adj" fmla="val 0"/>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1" name="TextBox 67">
                  <a:extLst>
                    <a:ext uri="{FF2B5EF4-FFF2-40B4-BE49-F238E27FC236}">
                      <a16:creationId xmlns:a16="http://schemas.microsoft.com/office/drawing/2014/main" id="{E1A975A7-7ACF-4960-96D0-8EF579CCA094}"/>
                    </a:ext>
                  </a:extLst>
                </p:cNvPr>
                <p:cNvSpPr txBox="1"/>
                <p:nvPr/>
              </p:nvSpPr>
              <p:spPr>
                <a:xfrm>
                  <a:off x="3741396" y="2924944"/>
                  <a:ext cx="584437"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11" name="TextBox 67">
                  <a:extLst>
                    <a:ext uri="{FF2B5EF4-FFF2-40B4-BE49-F238E27FC236}">
                      <a16:creationId xmlns:a16="http://schemas.microsoft.com/office/drawing/2014/main" id="{E1A975A7-7ACF-4960-96D0-8EF579CCA094}"/>
                    </a:ext>
                  </a:extLst>
                </p:cNvPr>
                <p:cNvSpPr txBox="1">
                  <a:spLocks noRot="1" noChangeAspect="1" noMove="1" noResize="1" noEditPoints="1" noAdjustHandles="1" noChangeArrowheads="1" noChangeShapeType="1" noTextEdit="1"/>
                </p:cNvSpPr>
                <p:nvPr/>
              </p:nvSpPr>
              <p:spPr>
                <a:xfrm>
                  <a:off x="3741396" y="2924944"/>
                  <a:ext cx="584437" cy="400110"/>
                </a:xfrm>
                <a:prstGeom prst="rect">
                  <a:avLst/>
                </a:prstGeom>
                <a:blipFill>
                  <a:blip r:embed="rId39"/>
                  <a:stretch>
                    <a:fillRect/>
                  </a:stretch>
                </a:blipFill>
              </p:spPr>
              <p:txBody>
                <a:bodyPr/>
                <a:lstStyle/>
                <a:p>
                  <a:r>
                    <a:rPr lang="zh-CN" altLang="en-US">
                      <a:noFill/>
                    </a:rPr>
                    <a:t> </a:t>
                  </a:r>
                </a:p>
              </p:txBody>
            </p:sp>
          </mc:Fallback>
        </mc:AlternateContent>
        <p:cxnSp>
          <p:nvCxnSpPr>
            <p:cNvPr id="132" name="直接箭头连接符 131">
              <a:extLst>
                <a:ext uri="{FF2B5EF4-FFF2-40B4-BE49-F238E27FC236}">
                  <a16:creationId xmlns:a16="http://schemas.microsoft.com/office/drawing/2014/main" id="{7544454A-6BF4-40E9-BE07-7B7B163B7F13}"/>
                </a:ext>
              </a:extLst>
            </p:cNvPr>
            <p:cNvCxnSpPr>
              <a:cxnSpLocks/>
            </p:cNvCxnSpPr>
            <p:nvPr/>
          </p:nvCxnSpPr>
          <p:spPr>
            <a:xfrm flipV="1">
              <a:off x="3349000" y="2094936"/>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B8BE82E5-AD09-457C-9F18-A03F5A77E2E5}"/>
                </a:ext>
              </a:extLst>
            </p:cNvPr>
            <p:cNvCxnSpPr>
              <a:cxnSpLocks/>
            </p:cNvCxnSpPr>
            <p:nvPr/>
          </p:nvCxnSpPr>
          <p:spPr>
            <a:xfrm>
              <a:off x="3349000" y="2674520"/>
              <a:ext cx="360000"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a:extLst>
                <a:ext uri="{FF2B5EF4-FFF2-40B4-BE49-F238E27FC236}">
                  <a16:creationId xmlns:a16="http://schemas.microsoft.com/office/drawing/2014/main" id="{3455B9B2-B79F-4FE3-A42E-8B1B6E07774D}"/>
                </a:ext>
              </a:extLst>
            </p:cNvPr>
            <p:cNvCxnSpPr>
              <a:cxnSpLocks/>
            </p:cNvCxnSpPr>
            <p:nvPr/>
          </p:nvCxnSpPr>
          <p:spPr>
            <a:xfrm>
              <a:off x="3315593" y="2972451"/>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0CC935CA-3EB0-4365-8BC6-BF9048FE8A08}"/>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2517665" y="2378914"/>
              <a:ext cx="776946" cy="591217"/>
            </a:xfrm>
            <a:prstGeom prst="rect">
              <a:avLst/>
            </a:prstGeom>
            <a:noFill/>
          </p:spPr>
        </p:pic>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1E2B18D-B7E5-45C0-8CA8-D5227F0EF1F8}"/>
                    </a:ext>
                  </a:extLst>
                </p:cNvPr>
                <p:cNvSpPr/>
                <p:nvPr/>
              </p:nvSpPr>
              <p:spPr>
                <a:xfrm>
                  <a:off x="2541420" y="2925988"/>
                  <a:ext cx="668055" cy="3488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1600" i="1" dirty="0">
                                <a:latin typeface="Cambria Math" panose="02040503050406030204" pitchFamily="18" charset="0"/>
                                <a:cs typeface="Times New Roman" panose="02020603050405020304" pitchFamily="18" charset="0"/>
                              </a:rPr>
                            </m:ctrlPr>
                          </m:sSupPr>
                          <m:e>
                            <m:r>
                              <a:rPr kumimoji="1" lang="en-US" altLang="zh-CN" sz="1600" i="1" dirty="0">
                                <a:latin typeface="Cambria Math" panose="02040503050406030204" pitchFamily="18" charset="0"/>
                                <a:cs typeface="Times New Roman" panose="02020603050405020304" pitchFamily="18" charset="0"/>
                              </a:rPr>
                              <m:t>𝑀</m:t>
                            </m:r>
                          </m:e>
                          <m:sup>
                            <m:r>
                              <a:rPr kumimoji="1" lang="en-US" altLang="zh-CN" sz="1600" i="1" dirty="0">
                                <a:latin typeface="Cambria Math" panose="02040503050406030204" pitchFamily="18" charset="0"/>
                                <a:cs typeface="Times New Roman" panose="02020603050405020304" pitchFamily="18" charset="0"/>
                              </a:rPr>
                              <m:t>(1)</m:t>
                            </m:r>
                          </m:sup>
                        </m:sSup>
                      </m:oMath>
                    </m:oMathPara>
                  </a14:m>
                  <a:endParaRPr lang="zh-CN" altLang="en-US" sz="1600" i="1" dirty="0"/>
                </a:p>
              </p:txBody>
            </p:sp>
          </mc:Choice>
          <mc:Fallback xmlns="">
            <p:sp>
              <p:nvSpPr>
                <p:cNvPr id="15" name="矩形 14">
                  <a:extLst>
                    <a:ext uri="{FF2B5EF4-FFF2-40B4-BE49-F238E27FC236}">
                      <a16:creationId xmlns:a16="http://schemas.microsoft.com/office/drawing/2014/main" id="{B1E2B18D-B7E5-45C0-8CA8-D5227F0EF1F8}"/>
                    </a:ext>
                  </a:extLst>
                </p:cNvPr>
                <p:cNvSpPr>
                  <a:spLocks noRot="1" noChangeAspect="1" noMove="1" noResize="1" noEditPoints="1" noAdjustHandles="1" noChangeArrowheads="1" noChangeShapeType="1" noTextEdit="1"/>
                </p:cNvSpPr>
                <p:nvPr/>
              </p:nvSpPr>
              <p:spPr>
                <a:xfrm>
                  <a:off x="2541420" y="2925988"/>
                  <a:ext cx="668055" cy="348813"/>
                </a:xfrm>
                <a:prstGeom prst="rect">
                  <a:avLst/>
                </a:prstGeom>
                <a:blipFill>
                  <a:blip r:embed="rId40"/>
                  <a:stretch>
                    <a:fillRect/>
                  </a:stretch>
                </a:blipFill>
              </p:spPr>
              <p:txBody>
                <a:bodyPr/>
                <a:lstStyle/>
                <a:p>
                  <a:r>
                    <a:rPr lang="zh-CN" altLang="en-US">
                      <a:noFill/>
                    </a:rPr>
                    <a:t> </a:t>
                  </a:r>
                </a:p>
              </p:txBody>
            </p:sp>
          </mc:Fallback>
        </mc:AlternateContent>
        <p:grpSp>
          <p:nvGrpSpPr>
            <p:cNvPr id="16" name="组合 15">
              <a:extLst>
                <a:ext uri="{FF2B5EF4-FFF2-40B4-BE49-F238E27FC236}">
                  <a16:creationId xmlns:a16="http://schemas.microsoft.com/office/drawing/2014/main" id="{E3159782-56D7-4DB3-9BAB-663763E3B241}"/>
                </a:ext>
              </a:extLst>
            </p:cNvPr>
            <p:cNvGrpSpPr/>
            <p:nvPr/>
          </p:nvGrpSpPr>
          <p:grpSpPr>
            <a:xfrm>
              <a:off x="3778248" y="1949145"/>
              <a:ext cx="582789" cy="467708"/>
              <a:chOff x="4059929" y="5393429"/>
              <a:chExt cx="718050" cy="666870"/>
            </a:xfrm>
            <a:noFill/>
          </p:grpSpPr>
          <p:pic>
            <p:nvPicPr>
              <p:cNvPr id="127" name="图片 126">
                <a:extLst>
                  <a:ext uri="{FF2B5EF4-FFF2-40B4-BE49-F238E27FC236}">
                    <a16:creationId xmlns:a16="http://schemas.microsoft.com/office/drawing/2014/main" id="{CFAC449B-7A66-40EF-B07E-6C3FC28A27E7}"/>
                  </a:ext>
                </a:extLst>
              </p:cNvPr>
              <p:cNvPicPr>
                <a:picLocks noChangeAspect="1"/>
              </p:cNvPicPr>
              <p:nvPr/>
            </p:nvPicPr>
            <p:blipFill rotWithShape="1">
              <a:blip r:embed="rId8">
                <a:clrChange>
                  <a:clrFrom>
                    <a:srgbClr val="FFFFFF"/>
                  </a:clrFrom>
                  <a:clrTo>
                    <a:srgbClr val="FFFFFF">
                      <a:alpha val="0"/>
                    </a:srgbClr>
                  </a:clrTo>
                </a:clrChange>
              </a:blip>
              <a:srcRect l="13231" t="9071" r="13427"/>
              <a:stretch/>
            </p:blipFill>
            <p:spPr>
              <a:xfrm>
                <a:off x="4190137" y="5393429"/>
                <a:ext cx="252995" cy="249290"/>
              </a:xfrm>
              <a:prstGeom prst="rect">
                <a:avLst/>
              </a:prstGeom>
              <a:grpFill/>
            </p:spPr>
          </p:pic>
          <mc:AlternateContent xmlns:mc="http://schemas.openxmlformats.org/markup-compatibility/2006" xmlns:a14="http://schemas.microsoft.com/office/drawing/2010/main">
            <mc:Choice Requires="a14">
              <p:sp>
                <p:nvSpPr>
                  <p:cNvPr id="128" name="矩形 127">
                    <a:extLst>
                      <a:ext uri="{FF2B5EF4-FFF2-40B4-BE49-F238E27FC236}">
                        <a16:creationId xmlns:a16="http://schemas.microsoft.com/office/drawing/2014/main" id="{3B1907AA-CCED-4E96-80BD-21D2D8A91670}"/>
                      </a:ext>
                    </a:extLst>
                  </p:cNvPr>
                  <p:cNvSpPr/>
                  <p:nvPr/>
                </p:nvSpPr>
                <p:spPr>
                  <a:xfrm>
                    <a:off x="4059929" y="5545124"/>
                    <a:ext cx="718050" cy="515175"/>
                  </a:xfrm>
                  <a:prstGeom prst="rect">
                    <a:avLst/>
                  </a:prstGeom>
                  <a:grp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𝑀</m:t>
                              </m:r>
                            </m:e>
                            <m:sub>
                              <m:r>
                                <a:rPr kumimoji="1" lang="en-US" altLang="zh-CN" i="1" dirty="0">
                                  <a:latin typeface="Cambria Math" panose="02040503050406030204" pitchFamily="18" charset="0"/>
                                  <a:cs typeface="Times New Roman" panose="02020603050405020304" pitchFamily="18" charset="0"/>
                                </a:rPr>
                                <m:t>1</m:t>
                              </m:r>
                            </m:sub>
                            <m:sup>
                              <m:r>
                                <a:rPr kumimoji="1" lang="en-US" altLang="zh-CN" i="1" dirty="0">
                                  <a:latin typeface="Cambria Math" panose="02040503050406030204" pitchFamily="18" charset="0"/>
                                  <a:cs typeface="Times New Roman" panose="02020603050405020304" pitchFamily="18" charset="0"/>
                                </a:rPr>
                                <m:t>(1)</m:t>
                              </m:r>
                            </m:sup>
                          </m:sSubSup>
                        </m:oMath>
                      </m:oMathPara>
                    </a14:m>
                    <a:endParaRPr lang="zh-CN" altLang="en-US" sz="1100" i="1" dirty="0"/>
                  </a:p>
                </p:txBody>
              </p:sp>
            </mc:Choice>
            <mc:Fallback xmlns="">
              <p:sp>
                <p:nvSpPr>
                  <p:cNvPr id="128" name="矩形 127">
                    <a:extLst>
                      <a:ext uri="{FF2B5EF4-FFF2-40B4-BE49-F238E27FC236}">
                        <a16:creationId xmlns:a16="http://schemas.microsoft.com/office/drawing/2014/main" id="{3B1907AA-CCED-4E96-80BD-21D2D8A91670}"/>
                      </a:ext>
                    </a:extLst>
                  </p:cNvPr>
                  <p:cNvSpPr>
                    <a:spLocks noRot="1" noChangeAspect="1" noMove="1" noResize="1" noEditPoints="1" noAdjustHandles="1" noChangeArrowheads="1" noChangeShapeType="1" noTextEdit="1"/>
                  </p:cNvSpPr>
                  <p:nvPr/>
                </p:nvSpPr>
                <p:spPr>
                  <a:xfrm>
                    <a:off x="4059929" y="5545124"/>
                    <a:ext cx="718050" cy="515175"/>
                  </a:xfrm>
                  <a:prstGeom prst="rect">
                    <a:avLst/>
                  </a:prstGeom>
                  <a:blipFill>
                    <a:blip r:embed="rId41"/>
                    <a:stretch>
                      <a:fillRect/>
                    </a:stretch>
                  </a:blipFill>
                </p:spPr>
                <p:txBody>
                  <a:bodyPr/>
                  <a:lstStyle/>
                  <a:p>
                    <a:r>
                      <a:rPr lang="zh-CN" altLang="en-US">
                        <a:noFill/>
                      </a:rPr>
                      <a:t> </a:t>
                    </a:r>
                  </a:p>
                </p:txBody>
              </p:sp>
            </mc:Fallback>
          </mc:AlternateContent>
        </p:grpSp>
        <p:grpSp>
          <p:nvGrpSpPr>
            <p:cNvPr id="17" name="组合 16">
              <a:extLst>
                <a:ext uri="{FF2B5EF4-FFF2-40B4-BE49-F238E27FC236}">
                  <a16:creationId xmlns:a16="http://schemas.microsoft.com/office/drawing/2014/main" id="{B3DBB9AA-6316-46AD-8078-73280A60DA76}"/>
                </a:ext>
              </a:extLst>
            </p:cNvPr>
            <p:cNvGrpSpPr/>
            <p:nvPr/>
          </p:nvGrpSpPr>
          <p:grpSpPr>
            <a:xfrm>
              <a:off x="3778252" y="2632708"/>
              <a:ext cx="582789" cy="467967"/>
              <a:chOff x="4059929" y="5393429"/>
              <a:chExt cx="718050" cy="667236"/>
            </a:xfrm>
            <a:noFill/>
          </p:grpSpPr>
          <p:pic>
            <p:nvPicPr>
              <p:cNvPr id="125" name="图片 124">
                <a:extLst>
                  <a:ext uri="{FF2B5EF4-FFF2-40B4-BE49-F238E27FC236}">
                    <a16:creationId xmlns:a16="http://schemas.microsoft.com/office/drawing/2014/main" id="{D098AE50-BDD7-4348-8D81-D9F8EC016C88}"/>
                  </a:ext>
                </a:extLst>
              </p:cNvPr>
              <p:cNvPicPr>
                <a:picLocks noChangeAspect="1"/>
              </p:cNvPicPr>
              <p:nvPr/>
            </p:nvPicPr>
            <p:blipFill rotWithShape="1">
              <a:blip r:embed="rId8">
                <a:clrChange>
                  <a:clrFrom>
                    <a:srgbClr val="FFFFFF"/>
                  </a:clrFrom>
                  <a:clrTo>
                    <a:srgbClr val="FFFFFF">
                      <a:alpha val="0"/>
                    </a:srgbClr>
                  </a:clrTo>
                </a:clrChange>
              </a:blip>
              <a:srcRect l="13231" t="9071" r="13427"/>
              <a:stretch/>
            </p:blipFill>
            <p:spPr>
              <a:xfrm>
                <a:off x="4190137" y="5393429"/>
                <a:ext cx="252995" cy="249290"/>
              </a:xfrm>
              <a:prstGeom prst="rect">
                <a:avLst/>
              </a:prstGeom>
              <a:grpFill/>
            </p:spPr>
          </p:pic>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id="{C2287A09-3465-424F-B2E8-9A8ED7D3C023}"/>
                      </a:ext>
                    </a:extLst>
                  </p:cNvPr>
                  <p:cNvSpPr/>
                  <p:nvPr/>
                </p:nvSpPr>
                <p:spPr>
                  <a:xfrm>
                    <a:off x="4059929" y="5545126"/>
                    <a:ext cx="718050" cy="515539"/>
                  </a:xfrm>
                  <a:prstGeom prst="rect">
                    <a:avLst/>
                  </a:prstGeom>
                  <a:grp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𝑀</m:t>
                              </m:r>
                            </m:e>
                            <m:sub>
                              <m:r>
                                <a:rPr kumimoji="1" lang="en-US" altLang="zh-CN" i="1" dirty="0">
                                  <a:latin typeface="Cambria Math" panose="02040503050406030204" pitchFamily="18" charset="0"/>
                                  <a:cs typeface="Times New Roman" panose="02020603050405020304" pitchFamily="18" charset="0"/>
                                </a:rPr>
                                <m:t>2</m:t>
                              </m:r>
                            </m:sub>
                            <m:sup>
                              <m:r>
                                <a:rPr kumimoji="1" lang="en-US" altLang="zh-CN" i="1" dirty="0">
                                  <a:latin typeface="Cambria Math" panose="02040503050406030204" pitchFamily="18" charset="0"/>
                                  <a:cs typeface="Times New Roman" panose="02020603050405020304" pitchFamily="18" charset="0"/>
                                </a:rPr>
                                <m:t>(1)</m:t>
                              </m:r>
                            </m:sup>
                          </m:sSubSup>
                        </m:oMath>
                      </m:oMathPara>
                    </a14:m>
                    <a:endParaRPr lang="zh-CN" altLang="en-US" sz="1100" i="1" dirty="0"/>
                  </a:p>
                </p:txBody>
              </p:sp>
            </mc:Choice>
            <mc:Fallback xmlns="">
              <p:sp>
                <p:nvSpPr>
                  <p:cNvPr id="126" name="矩形 125">
                    <a:extLst>
                      <a:ext uri="{FF2B5EF4-FFF2-40B4-BE49-F238E27FC236}">
                        <a16:creationId xmlns:a16="http://schemas.microsoft.com/office/drawing/2014/main" id="{C2287A09-3465-424F-B2E8-9A8ED7D3C023}"/>
                      </a:ext>
                    </a:extLst>
                  </p:cNvPr>
                  <p:cNvSpPr>
                    <a:spLocks noRot="1" noChangeAspect="1" noMove="1" noResize="1" noEditPoints="1" noAdjustHandles="1" noChangeArrowheads="1" noChangeShapeType="1" noTextEdit="1"/>
                  </p:cNvSpPr>
                  <p:nvPr/>
                </p:nvSpPr>
                <p:spPr>
                  <a:xfrm>
                    <a:off x="4059929" y="5545126"/>
                    <a:ext cx="718050" cy="515539"/>
                  </a:xfrm>
                  <a:prstGeom prst="rect">
                    <a:avLst/>
                  </a:prstGeom>
                  <a:blipFill>
                    <a:blip r:embed="rId42"/>
                    <a:stretch>
                      <a:fillRect/>
                    </a:stretch>
                  </a:blipFill>
                </p:spPr>
                <p:txBody>
                  <a:bodyPr/>
                  <a:lstStyle/>
                  <a:p>
                    <a:r>
                      <a:rPr lang="zh-CN" altLang="en-US">
                        <a:noFill/>
                      </a:rPr>
                      <a:t> </a:t>
                    </a:r>
                  </a:p>
                </p:txBody>
              </p:sp>
            </mc:Fallback>
          </mc:AlternateContent>
        </p:grpSp>
        <p:grpSp>
          <p:nvGrpSpPr>
            <p:cNvPr id="18" name="组合 17">
              <a:extLst>
                <a:ext uri="{FF2B5EF4-FFF2-40B4-BE49-F238E27FC236}">
                  <a16:creationId xmlns:a16="http://schemas.microsoft.com/office/drawing/2014/main" id="{17E0248D-FD72-4D2B-AB5D-C743B016168A}"/>
                </a:ext>
              </a:extLst>
            </p:cNvPr>
            <p:cNvGrpSpPr/>
            <p:nvPr/>
          </p:nvGrpSpPr>
          <p:grpSpPr>
            <a:xfrm>
              <a:off x="3778248" y="3316258"/>
              <a:ext cx="582789" cy="460335"/>
              <a:chOff x="4059929" y="5393429"/>
              <a:chExt cx="718050" cy="656354"/>
            </a:xfrm>
            <a:noFill/>
          </p:grpSpPr>
          <p:pic>
            <p:nvPicPr>
              <p:cNvPr id="123" name="图片 122">
                <a:extLst>
                  <a:ext uri="{FF2B5EF4-FFF2-40B4-BE49-F238E27FC236}">
                    <a16:creationId xmlns:a16="http://schemas.microsoft.com/office/drawing/2014/main" id="{C57D0617-03B7-49D4-9B13-421699A54615}"/>
                  </a:ext>
                </a:extLst>
              </p:cNvPr>
              <p:cNvPicPr>
                <a:picLocks noChangeAspect="1"/>
              </p:cNvPicPr>
              <p:nvPr/>
            </p:nvPicPr>
            <p:blipFill rotWithShape="1">
              <a:blip r:embed="rId8">
                <a:clrChange>
                  <a:clrFrom>
                    <a:srgbClr val="FFFFFF"/>
                  </a:clrFrom>
                  <a:clrTo>
                    <a:srgbClr val="FFFFFF">
                      <a:alpha val="0"/>
                    </a:srgbClr>
                  </a:clrTo>
                </a:clrChange>
              </a:blip>
              <a:srcRect l="13231" t="9071" r="13427"/>
              <a:stretch/>
            </p:blipFill>
            <p:spPr>
              <a:xfrm>
                <a:off x="4190137" y="5393429"/>
                <a:ext cx="252995" cy="249290"/>
              </a:xfrm>
              <a:prstGeom prst="rect">
                <a:avLst/>
              </a:prstGeom>
              <a:grpFill/>
            </p:spPr>
          </p:pic>
          <mc:AlternateContent xmlns:mc="http://schemas.openxmlformats.org/markup-compatibility/2006" xmlns:a14="http://schemas.microsoft.com/office/drawing/2010/main">
            <mc:Choice Requires="a14">
              <p:sp>
                <p:nvSpPr>
                  <p:cNvPr id="124" name="矩形 123">
                    <a:extLst>
                      <a:ext uri="{FF2B5EF4-FFF2-40B4-BE49-F238E27FC236}">
                        <a16:creationId xmlns:a16="http://schemas.microsoft.com/office/drawing/2014/main" id="{1117F6EC-E66E-4A59-AB91-1372D17F7B21}"/>
                      </a:ext>
                    </a:extLst>
                  </p:cNvPr>
                  <p:cNvSpPr/>
                  <p:nvPr/>
                </p:nvSpPr>
                <p:spPr>
                  <a:xfrm>
                    <a:off x="4059929" y="5545125"/>
                    <a:ext cx="718050" cy="504658"/>
                  </a:xfrm>
                  <a:prstGeom prst="rect">
                    <a:avLst/>
                  </a:prstGeom>
                  <a:grp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𝑀</m:t>
                              </m:r>
                            </m:e>
                            <m:sub>
                              <m:r>
                                <a:rPr kumimoji="1" lang="en-US" altLang="zh-CN" i="1" dirty="0">
                                  <a:latin typeface="Cambria Math" panose="02040503050406030204" pitchFamily="18" charset="0"/>
                                  <a:cs typeface="Times New Roman" panose="02020603050405020304" pitchFamily="18" charset="0"/>
                                </a:rPr>
                                <m:t>𝑛</m:t>
                              </m:r>
                            </m:sub>
                            <m:sup>
                              <m:r>
                                <a:rPr kumimoji="1" lang="en-US" altLang="zh-CN" i="1" dirty="0">
                                  <a:latin typeface="Cambria Math" panose="02040503050406030204" pitchFamily="18" charset="0"/>
                                  <a:cs typeface="Times New Roman" panose="02020603050405020304" pitchFamily="18" charset="0"/>
                                </a:rPr>
                                <m:t>(1)</m:t>
                              </m:r>
                            </m:sup>
                          </m:sSubSup>
                        </m:oMath>
                      </m:oMathPara>
                    </a14:m>
                    <a:endParaRPr lang="zh-CN" altLang="en-US" sz="1100" i="1" dirty="0"/>
                  </a:p>
                </p:txBody>
              </p:sp>
            </mc:Choice>
            <mc:Fallback xmlns="">
              <p:sp>
                <p:nvSpPr>
                  <p:cNvPr id="124" name="矩形 123">
                    <a:extLst>
                      <a:ext uri="{FF2B5EF4-FFF2-40B4-BE49-F238E27FC236}">
                        <a16:creationId xmlns:a16="http://schemas.microsoft.com/office/drawing/2014/main" id="{1117F6EC-E66E-4A59-AB91-1372D17F7B21}"/>
                      </a:ext>
                    </a:extLst>
                  </p:cNvPr>
                  <p:cNvSpPr>
                    <a:spLocks noRot="1" noChangeAspect="1" noMove="1" noResize="1" noEditPoints="1" noAdjustHandles="1" noChangeArrowheads="1" noChangeShapeType="1" noTextEdit="1"/>
                  </p:cNvSpPr>
                  <p:nvPr/>
                </p:nvSpPr>
                <p:spPr>
                  <a:xfrm>
                    <a:off x="4059929" y="5545125"/>
                    <a:ext cx="718050" cy="504658"/>
                  </a:xfrm>
                  <a:prstGeom prst="rect">
                    <a:avLst/>
                  </a:prstGeom>
                  <a:blipFill>
                    <a:blip r:embed="rId43"/>
                    <a:stretch>
                      <a:fillRect/>
                    </a:stretch>
                  </a:blipFill>
                </p:spPr>
                <p:txBody>
                  <a:bodyPr/>
                  <a:lstStyle/>
                  <a:p>
                    <a:r>
                      <a:rPr lang="zh-CN" altLang="en-US">
                        <a:noFill/>
                      </a:rPr>
                      <a:t> </a:t>
                    </a:r>
                  </a:p>
                </p:txBody>
              </p:sp>
            </mc:Fallback>
          </mc:AlternateContent>
        </p:grpSp>
        <p:cxnSp>
          <p:nvCxnSpPr>
            <p:cNvPr id="60" name="直接箭头连接符 59">
              <a:extLst>
                <a:ext uri="{FF2B5EF4-FFF2-40B4-BE49-F238E27FC236}">
                  <a16:creationId xmlns:a16="http://schemas.microsoft.com/office/drawing/2014/main" id="{2DB98288-987E-41BB-A4CB-46A44B7D58AB}"/>
                </a:ext>
              </a:extLst>
            </p:cNvPr>
            <p:cNvCxnSpPr>
              <a:cxnSpLocks/>
            </p:cNvCxnSpPr>
            <p:nvPr/>
          </p:nvCxnSpPr>
          <p:spPr>
            <a:xfrm>
              <a:off x="2012135" y="2071637"/>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F11F2771-E777-4BE7-9071-202F5CFD78A7}"/>
                </a:ext>
              </a:extLst>
            </p:cNvPr>
            <p:cNvCxnSpPr>
              <a:cxnSpLocks/>
            </p:cNvCxnSpPr>
            <p:nvPr/>
          </p:nvCxnSpPr>
          <p:spPr>
            <a:xfrm>
              <a:off x="2016916" y="2674520"/>
              <a:ext cx="385273"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43BFFCCB-64A4-4F6D-82EE-C039E6CD1328}"/>
                </a:ext>
              </a:extLst>
            </p:cNvPr>
            <p:cNvCxnSpPr>
              <a:cxnSpLocks/>
            </p:cNvCxnSpPr>
            <p:nvPr/>
          </p:nvCxnSpPr>
          <p:spPr>
            <a:xfrm flipV="1">
              <a:off x="2037424" y="3185982"/>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63">
              <a:extLst>
                <a:ext uri="{FF2B5EF4-FFF2-40B4-BE49-F238E27FC236}">
                  <a16:creationId xmlns:a16="http://schemas.microsoft.com/office/drawing/2014/main" id="{ABC6FD3F-0A96-439B-B205-C08E2EDD87E2}"/>
                </a:ext>
              </a:extLst>
            </p:cNvPr>
            <p:cNvSpPr txBox="1"/>
            <p:nvPr/>
          </p:nvSpPr>
          <p:spPr>
            <a:xfrm>
              <a:off x="2473707" y="1889868"/>
              <a:ext cx="758765" cy="369332"/>
            </a:xfrm>
            <a:prstGeom prst="rect">
              <a:avLst/>
            </a:prstGeom>
            <a:noFill/>
          </p:spPr>
          <p:txBody>
            <a:bodyPr wrap="square" rtlCol="0">
              <a:spAutoFit/>
            </a:bodyPr>
            <a:lstStyle/>
            <a:p>
              <a:pPr algn="ctr"/>
              <a:r>
                <a:rPr lang="en-US" altLang="zh-CN" sz="900" dirty="0">
                  <a:latin typeface="Times New Roman" pitchFamily="18" charset="0"/>
                  <a:cs typeface="Times New Roman" pitchFamily="18" charset="0"/>
                </a:rPr>
                <a:t>Federated </a:t>
              </a:r>
            </a:p>
            <a:p>
              <a:pPr algn="ctr"/>
              <a:r>
                <a:rPr lang="en-US" altLang="zh-CN" sz="900" dirty="0">
                  <a:latin typeface="Times New Roman" pitchFamily="18" charset="0"/>
                  <a:cs typeface="Times New Roman" pitchFamily="18" charset="0"/>
                </a:rPr>
                <a:t>Model</a:t>
              </a:r>
              <a:endParaRPr lang="zh-CN" altLang="en-US" sz="700" dirty="0">
                <a:latin typeface="Times New Roman" pitchFamily="18" charset="0"/>
                <a:cs typeface="Times New Roman" pitchFamily="18" charset="0"/>
              </a:endParaRPr>
            </a:p>
          </p:txBody>
        </p:sp>
        <p:sp>
          <p:nvSpPr>
            <p:cNvPr id="75" name="文本框 74">
              <a:extLst>
                <a:ext uri="{FF2B5EF4-FFF2-40B4-BE49-F238E27FC236}">
                  <a16:creationId xmlns:a16="http://schemas.microsoft.com/office/drawing/2014/main" id="{1D5EFDE3-CD12-4414-B5CC-73047420DEE1}"/>
                </a:ext>
              </a:extLst>
            </p:cNvPr>
            <p:cNvSpPr txBox="1"/>
            <p:nvPr/>
          </p:nvSpPr>
          <p:spPr>
            <a:xfrm>
              <a:off x="3742466" y="1628800"/>
              <a:ext cx="463589" cy="338554"/>
            </a:xfrm>
            <a:prstGeom prst="rect">
              <a:avLst/>
            </a:prstGeom>
            <a:noFill/>
          </p:spPr>
          <p:txBody>
            <a:bodyPr wrap="none" rtlCol="0">
              <a:spAutoFit/>
            </a:bodyPr>
            <a:lstStyle/>
            <a:p>
              <a:pPr algn="ctr"/>
              <a:r>
                <a:rPr lang="en-US" altLang="zh-CN" sz="800" dirty="0">
                  <a:latin typeface="Times New Roman" pitchFamily="18" charset="0"/>
                  <a:cs typeface="Times New Roman" pitchFamily="18" charset="0"/>
                </a:rPr>
                <a:t>Local</a:t>
              </a:r>
              <a:br>
                <a:rPr lang="en-US" altLang="zh-CN" sz="800" dirty="0">
                  <a:latin typeface="Times New Roman" pitchFamily="18" charset="0"/>
                  <a:cs typeface="Times New Roman" pitchFamily="18" charset="0"/>
                </a:rPr>
              </a:br>
              <a:r>
                <a:rPr lang="en-US" altLang="zh-CN" sz="800" dirty="0">
                  <a:latin typeface="Times New Roman" pitchFamily="18" charset="0"/>
                  <a:cs typeface="Times New Roman" pitchFamily="18" charset="0"/>
                </a:rPr>
                <a:t>Model</a:t>
              </a:r>
              <a:endParaRPr lang="zh-CN" altLang="en-US" sz="8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0B116792-38AF-43D4-8267-AC52897F681A}"/>
                    </a:ext>
                  </a:extLst>
                </p:cNvPr>
                <p:cNvSpPr/>
                <p:nvPr/>
              </p:nvSpPr>
              <p:spPr bwMode="auto">
                <a:xfrm>
                  <a:off x="2460630" y="1628800"/>
                  <a:ext cx="784529" cy="27746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en-US" altLang="zh-CN" sz="1300" b="0" i="1" u="none" strike="noStrike" cap="none" normalizeH="0" baseline="0" smtClean="0">
                            <a:ln>
                              <a:noFill/>
                            </a:ln>
                            <a:solidFill>
                              <a:schemeClr val="bg1"/>
                            </a:solidFill>
                            <a:effectLst/>
                            <a:latin typeface="Cambria Math" panose="02040503050406030204" pitchFamily="18" charset="0"/>
                            <a:ea typeface="Arial Unicode MS" pitchFamily="50" charset="-127"/>
                            <a:cs typeface="Arial Unicode MS" pitchFamily="50" charset="-127"/>
                          </a:rPr>
                          <m:t>𝑅𝑜𝑢𝑛𝑑</m:t>
                        </m:r>
                        <m:r>
                          <a:rPr kumimoji="0" lang="en-US" altLang="zh-CN" sz="1300" b="0" i="1" u="none" strike="noStrike" cap="none" normalizeH="0" baseline="0" smtClean="0">
                            <a:ln>
                              <a:noFill/>
                            </a:ln>
                            <a:solidFill>
                              <a:schemeClr val="bg1"/>
                            </a:solidFill>
                            <a:effectLst/>
                            <a:latin typeface="Cambria Math" panose="02040503050406030204" pitchFamily="18" charset="0"/>
                            <a:ea typeface="Arial Unicode MS" pitchFamily="50" charset="-127"/>
                            <a:cs typeface="Arial Unicode MS" pitchFamily="50" charset="-127"/>
                          </a:rPr>
                          <m:t> 2</m:t>
                        </m:r>
                      </m:oMath>
                    </m:oMathPara>
                  </a14:m>
                  <a:endParaRPr kumimoji="0" lang="zh-CN" altLang="en-US" sz="1300" b="0" i="0" u="none" strike="noStrike" cap="none" normalizeH="0" baseline="0" dirty="0">
                    <a:ln>
                      <a:noFill/>
                    </a:ln>
                    <a:solidFill>
                      <a:schemeClr val="bg1"/>
                    </a:solidFill>
                    <a:effectLst/>
                    <a:latin typeface="Arial" charset="0"/>
                    <a:ea typeface="Arial Unicode MS" pitchFamily="50" charset="-127"/>
                    <a:cs typeface="Arial Unicode MS" pitchFamily="50" charset="-127"/>
                  </a:endParaRPr>
                </a:p>
              </p:txBody>
            </p:sp>
          </mc:Choice>
          <mc:Fallback xmlns="">
            <p:sp>
              <p:nvSpPr>
                <p:cNvPr id="136" name="矩形 135">
                  <a:extLst>
                    <a:ext uri="{FF2B5EF4-FFF2-40B4-BE49-F238E27FC236}">
                      <a16:creationId xmlns:a16="http://schemas.microsoft.com/office/drawing/2014/main" id="{0B116792-38AF-43D4-8267-AC52897F681A}"/>
                    </a:ext>
                  </a:extLst>
                </p:cNvPr>
                <p:cNvSpPr>
                  <a:spLocks noRot="1" noChangeAspect="1" noMove="1" noResize="1" noEditPoints="1" noAdjustHandles="1" noChangeArrowheads="1" noChangeShapeType="1" noTextEdit="1"/>
                </p:cNvSpPr>
                <p:nvPr/>
              </p:nvSpPr>
              <p:spPr bwMode="auto">
                <a:xfrm>
                  <a:off x="2460630" y="1628800"/>
                  <a:ext cx="784529" cy="277464"/>
                </a:xfrm>
                <a:prstGeom prst="rect">
                  <a:avLst/>
                </a:prstGeom>
                <a:blipFill>
                  <a:blip r:embed="rId44"/>
                  <a:stretch>
                    <a:fillRect/>
                  </a:stretch>
                </a:blipFill>
                <a:ln>
                  <a:headEnd type="none" w="med" len="med"/>
                  <a:tailEnd type="none" w="med" len="med"/>
                </a:ln>
              </p:spPr>
              <p:txBody>
                <a:bodyPr/>
                <a:lstStyle/>
                <a:p>
                  <a:r>
                    <a:rPr lang="zh-CN" altLang="en-US">
                      <a:noFill/>
                    </a:rPr>
                    <a:t> </a:t>
                  </a:r>
                </a:p>
              </p:txBody>
            </p:sp>
          </mc:Fallback>
        </mc:AlternateContent>
      </p:grpSp>
      <p:grpSp>
        <p:nvGrpSpPr>
          <p:cNvPr id="50" name="组合 49">
            <a:extLst>
              <a:ext uri="{FF2B5EF4-FFF2-40B4-BE49-F238E27FC236}">
                <a16:creationId xmlns:a16="http://schemas.microsoft.com/office/drawing/2014/main" id="{05ACEC95-EC6C-4211-AA89-935BFBF28ED3}"/>
              </a:ext>
            </a:extLst>
          </p:cNvPr>
          <p:cNvGrpSpPr/>
          <p:nvPr/>
        </p:nvGrpSpPr>
        <p:grpSpPr>
          <a:xfrm>
            <a:off x="4349882" y="1628800"/>
            <a:ext cx="3464249" cy="2484376"/>
            <a:chOff x="4349882" y="1628800"/>
            <a:chExt cx="3464249" cy="2484376"/>
          </a:xfrm>
        </p:grpSpPr>
        <p:cxnSp>
          <p:nvCxnSpPr>
            <p:cNvPr id="129" name="直接箭头连接符 128">
              <a:extLst>
                <a:ext uri="{FF2B5EF4-FFF2-40B4-BE49-F238E27FC236}">
                  <a16:creationId xmlns:a16="http://schemas.microsoft.com/office/drawing/2014/main" id="{C3C8CDCF-F9D6-4A89-921D-A63F41F585BD}"/>
                </a:ext>
              </a:extLst>
            </p:cNvPr>
            <p:cNvCxnSpPr>
              <a:cxnSpLocks/>
            </p:cNvCxnSpPr>
            <p:nvPr/>
          </p:nvCxnSpPr>
          <p:spPr>
            <a:xfrm>
              <a:off x="4349882" y="2071637"/>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A2D85125-476D-433E-AE32-8962673E12E8}"/>
                </a:ext>
              </a:extLst>
            </p:cNvPr>
            <p:cNvCxnSpPr>
              <a:cxnSpLocks/>
            </p:cNvCxnSpPr>
            <p:nvPr/>
          </p:nvCxnSpPr>
          <p:spPr>
            <a:xfrm>
              <a:off x="4354662" y="2674520"/>
              <a:ext cx="360000"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CB42F628-ED87-4AAA-B1CD-F466E2B6334F}"/>
                </a:ext>
              </a:extLst>
            </p:cNvPr>
            <p:cNvCxnSpPr>
              <a:cxnSpLocks/>
            </p:cNvCxnSpPr>
            <p:nvPr/>
          </p:nvCxnSpPr>
          <p:spPr>
            <a:xfrm flipV="1">
              <a:off x="4375176" y="3185978"/>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67">
                  <a:extLst>
                    <a:ext uri="{FF2B5EF4-FFF2-40B4-BE49-F238E27FC236}">
                      <a16:creationId xmlns:a16="http://schemas.microsoft.com/office/drawing/2014/main" id="{8269828F-1D5E-4270-B1F6-928EEF0EE90B}"/>
                    </a:ext>
                  </a:extLst>
                </p:cNvPr>
                <p:cNvSpPr txBox="1"/>
                <p:nvPr/>
              </p:nvSpPr>
              <p:spPr>
                <a:xfrm>
                  <a:off x="4516654" y="2474465"/>
                  <a:ext cx="1117501"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19" name="TextBox 67">
                  <a:extLst>
                    <a:ext uri="{FF2B5EF4-FFF2-40B4-BE49-F238E27FC236}">
                      <a16:creationId xmlns:a16="http://schemas.microsoft.com/office/drawing/2014/main" id="{8269828F-1D5E-4270-B1F6-928EEF0EE90B}"/>
                    </a:ext>
                  </a:extLst>
                </p:cNvPr>
                <p:cNvSpPr txBox="1">
                  <a:spLocks noRot="1" noChangeAspect="1" noMove="1" noResize="1" noEditPoints="1" noAdjustHandles="1" noChangeArrowheads="1" noChangeShapeType="1" noTextEdit="1"/>
                </p:cNvSpPr>
                <p:nvPr/>
              </p:nvSpPr>
              <p:spPr>
                <a:xfrm>
                  <a:off x="4516654" y="2474465"/>
                  <a:ext cx="1117501" cy="400110"/>
                </a:xfrm>
                <a:prstGeom prst="rect">
                  <a:avLst/>
                </a:prstGeom>
                <a:blipFill>
                  <a:blip r:embed="rId45"/>
                  <a:stretch>
                    <a:fillRect/>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7D12F7AE-DA7D-4B41-B531-0DF5A6736328}"/>
                </a:ext>
              </a:extLst>
            </p:cNvPr>
            <p:cNvCxnSpPr>
              <a:cxnSpLocks/>
            </p:cNvCxnSpPr>
            <p:nvPr/>
          </p:nvCxnSpPr>
          <p:spPr>
            <a:xfrm flipV="1">
              <a:off x="5455141" y="2158708"/>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47F710EF-90EB-4B7A-8FEA-572D5A331F10}"/>
                </a:ext>
              </a:extLst>
            </p:cNvPr>
            <p:cNvCxnSpPr>
              <a:cxnSpLocks/>
            </p:cNvCxnSpPr>
            <p:nvPr/>
          </p:nvCxnSpPr>
          <p:spPr>
            <a:xfrm>
              <a:off x="5455147" y="2674520"/>
              <a:ext cx="360000"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89ABDB2-FE56-4B59-A0D4-8B4B62FE4351}"/>
                </a:ext>
              </a:extLst>
            </p:cNvPr>
            <p:cNvCxnSpPr>
              <a:cxnSpLocks/>
            </p:cNvCxnSpPr>
            <p:nvPr/>
          </p:nvCxnSpPr>
          <p:spPr>
            <a:xfrm>
              <a:off x="5421739" y="3036222"/>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325EFDDE-B415-4205-AC2C-BED34ED24DB7}"/>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6469416" y="3577258"/>
              <a:ext cx="408351" cy="535918"/>
            </a:xfrm>
            <a:prstGeom prst="rect">
              <a:avLst/>
            </a:prstGeom>
            <a:noFill/>
          </p:spPr>
        </p:pic>
        <p:pic>
          <p:nvPicPr>
            <p:cNvPr id="29" name="图片 28">
              <a:extLst>
                <a:ext uri="{FF2B5EF4-FFF2-40B4-BE49-F238E27FC236}">
                  <a16:creationId xmlns:a16="http://schemas.microsoft.com/office/drawing/2014/main" id="{D9A5D793-F26A-4E30-97FE-1581B90BD8FA}"/>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4771592" y="3577258"/>
              <a:ext cx="408351" cy="535918"/>
            </a:xfrm>
            <a:prstGeom prst="rect">
              <a:avLst/>
            </a:prstGeom>
            <a:noFill/>
          </p:spPr>
        </p:pic>
        <p:sp>
          <p:nvSpPr>
            <p:cNvPr id="31" name="圆角矩形 22">
              <a:extLst>
                <a:ext uri="{FF2B5EF4-FFF2-40B4-BE49-F238E27FC236}">
                  <a16:creationId xmlns:a16="http://schemas.microsoft.com/office/drawing/2014/main" id="{DB248DE9-3418-407E-930E-5CCDB0766FC2}"/>
                </a:ext>
              </a:extLst>
            </p:cNvPr>
            <p:cNvSpPr/>
            <p:nvPr/>
          </p:nvSpPr>
          <p:spPr>
            <a:xfrm rot="5400000">
              <a:off x="5758338" y="1709765"/>
              <a:ext cx="2136751" cy="1974834"/>
            </a:xfrm>
            <a:prstGeom prst="roundRect">
              <a:avLst>
                <a:gd name="adj" fmla="val 0"/>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2" name="TextBox 67">
                  <a:extLst>
                    <a:ext uri="{FF2B5EF4-FFF2-40B4-BE49-F238E27FC236}">
                      <a16:creationId xmlns:a16="http://schemas.microsoft.com/office/drawing/2014/main" id="{A2870C56-B64E-4CAC-8AF9-46446FB33EE9}"/>
                    </a:ext>
                  </a:extLst>
                </p:cNvPr>
                <p:cNvSpPr txBox="1"/>
                <p:nvPr/>
              </p:nvSpPr>
              <p:spPr>
                <a:xfrm>
                  <a:off x="7120065" y="2924944"/>
                  <a:ext cx="584437"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32" name="TextBox 67">
                  <a:extLst>
                    <a:ext uri="{FF2B5EF4-FFF2-40B4-BE49-F238E27FC236}">
                      <a16:creationId xmlns:a16="http://schemas.microsoft.com/office/drawing/2014/main" id="{A2870C56-B64E-4CAC-8AF9-46446FB33EE9}"/>
                    </a:ext>
                  </a:extLst>
                </p:cNvPr>
                <p:cNvSpPr txBox="1">
                  <a:spLocks noRot="1" noChangeAspect="1" noMove="1" noResize="1" noEditPoints="1" noAdjustHandles="1" noChangeArrowheads="1" noChangeShapeType="1" noTextEdit="1"/>
                </p:cNvSpPr>
                <p:nvPr/>
              </p:nvSpPr>
              <p:spPr>
                <a:xfrm>
                  <a:off x="7120065" y="2924944"/>
                  <a:ext cx="584437" cy="400110"/>
                </a:xfrm>
                <a:prstGeom prst="rect">
                  <a:avLst/>
                </a:prstGeom>
                <a:blipFill>
                  <a:blip r:embed="rId46"/>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553E8C3F-FF75-41B2-9196-CD60AACA1B07}"/>
                </a:ext>
              </a:extLst>
            </p:cNvPr>
            <p:cNvCxnSpPr>
              <a:cxnSpLocks/>
            </p:cNvCxnSpPr>
            <p:nvPr/>
          </p:nvCxnSpPr>
          <p:spPr>
            <a:xfrm flipV="1">
              <a:off x="6727663" y="2094937"/>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FEA2C383-2CC5-4D3D-996B-F96D36E7D9B5}"/>
                </a:ext>
              </a:extLst>
            </p:cNvPr>
            <p:cNvCxnSpPr>
              <a:cxnSpLocks/>
            </p:cNvCxnSpPr>
            <p:nvPr/>
          </p:nvCxnSpPr>
          <p:spPr>
            <a:xfrm>
              <a:off x="6727667" y="2674520"/>
              <a:ext cx="360000"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A59E2C9D-1058-44E5-A310-2196DEE67337}"/>
                </a:ext>
              </a:extLst>
            </p:cNvPr>
            <p:cNvCxnSpPr>
              <a:cxnSpLocks/>
            </p:cNvCxnSpPr>
            <p:nvPr/>
          </p:nvCxnSpPr>
          <p:spPr>
            <a:xfrm>
              <a:off x="6694260" y="2972451"/>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9" name="图片 38">
              <a:extLst>
                <a:ext uri="{FF2B5EF4-FFF2-40B4-BE49-F238E27FC236}">
                  <a16:creationId xmlns:a16="http://schemas.microsoft.com/office/drawing/2014/main" id="{5AE4B9BF-EBB3-475A-A4D7-4992519734E2}"/>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5896333" y="2378914"/>
              <a:ext cx="776946" cy="591217"/>
            </a:xfrm>
            <a:prstGeom prst="rect">
              <a:avLst/>
            </a:prstGeom>
            <a:noFill/>
          </p:spPr>
        </p:pic>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5EFC2FAC-8FC2-4F11-94B9-5F3D46517A8C}"/>
                    </a:ext>
                  </a:extLst>
                </p:cNvPr>
                <p:cNvSpPr/>
                <p:nvPr/>
              </p:nvSpPr>
              <p:spPr>
                <a:xfrm>
                  <a:off x="5920088" y="2925983"/>
                  <a:ext cx="668055" cy="3488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1600" i="1" dirty="0">
                                <a:latin typeface="Cambria Math" panose="02040503050406030204" pitchFamily="18" charset="0"/>
                                <a:cs typeface="Times New Roman" panose="02020603050405020304" pitchFamily="18" charset="0"/>
                              </a:rPr>
                            </m:ctrlPr>
                          </m:sSupPr>
                          <m:e>
                            <m:r>
                              <a:rPr kumimoji="1" lang="en-US" altLang="zh-CN" sz="1600" i="1" dirty="0">
                                <a:latin typeface="Cambria Math" panose="02040503050406030204" pitchFamily="18" charset="0"/>
                                <a:cs typeface="Times New Roman" panose="02020603050405020304" pitchFamily="18" charset="0"/>
                              </a:rPr>
                              <m:t>𝑀</m:t>
                            </m:r>
                          </m:e>
                          <m:sup>
                            <m:r>
                              <a:rPr kumimoji="1" lang="en-US" altLang="zh-CN" sz="1600" i="1" dirty="0">
                                <a:latin typeface="Cambria Math" panose="02040503050406030204" pitchFamily="18" charset="0"/>
                                <a:cs typeface="Times New Roman" panose="02020603050405020304" pitchFamily="18" charset="0"/>
                              </a:rPr>
                              <m:t>(</m:t>
                            </m:r>
                            <m:r>
                              <a:rPr kumimoji="1" lang="en-US" altLang="zh-CN" sz="1600" i="1" dirty="0">
                                <a:latin typeface="Cambria Math" panose="02040503050406030204" pitchFamily="18" charset="0"/>
                                <a:cs typeface="Times New Roman" panose="02020603050405020304" pitchFamily="18" charset="0"/>
                              </a:rPr>
                              <m:t>𝑅</m:t>
                            </m:r>
                            <m:r>
                              <a:rPr kumimoji="1" lang="en-US" altLang="zh-CN" sz="1600" i="1" dirty="0">
                                <a:latin typeface="Cambria Math" panose="02040503050406030204" pitchFamily="18" charset="0"/>
                                <a:cs typeface="Times New Roman" panose="02020603050405020304" pitchFamily="18" charset="0"/>
                              </a:rPr>
                              <m:t>−1)</m:t>
                            </m:r>
                          </m:sup>
                        </m:sSup>
                      </m:oMath>
                    </m:oMathPara>
                  </a14:m>
                  <a:endParaRPr lang="zh-CN" altLang="en-US" sz="1600" i="1" dirty="0"/>
                </a:p>
              </p:txBody>
            </p:sp>
          </mc:Choice>
          <mc:Fallback xmlns="">
            <p:sp>
              <p:nvSpPr>
                <p:cNvPr id="40" name="矩形 39">
                  <a:extLst>
                    <a:ext uri="{FF2B5EF4-FFF2-40B4-BE49-F238E27FC236}">
                      <a16:creationId xmlns:a16="http://schemas.microsoft.com/office/drawing/2014/main" id="{5EFC2FAC-8FC2-4F11-94B9-5F3D46517A8C}"/>
                    </a:ext>
                  </a:extLst>
                </p:cNvPr>
                <p:cNvSpPr>
                  <a:spLocks noRot="1" noChangeAspect="1" noMove="1" noResize="1" noEditPoints="1" noAdjustHandles="1" noChangeArrowheads="1" noChangeShapeType="1" noTextEdit="1"/>
                </p:cNvSpPr>
                <p:nvPr/>
              </p:nvSpPr>
              <p:spPr>
                <a:xfrm>
                  <a:off x="5920088" y="2925983"/>
                  <a:ext cx="668055" cy="348813"/>
                </a:xfrm>
                <a:prstGeom prst="rect">
                  <a:avLst/>
                </a:prstGeom>
                <a:blipFill>
                  <a:blip r:embed="rId47"/>
                  <a:stretch>
                    <a:fillRect r="-13636"/>
                  </a:stretch>
                </a:blipFill>
              </p:spPr>
              <p:txBody>
                <a:bodyPr/>
                <a:lstStyle/>
                <a:p>
                  <a:r>
                    <a:rPr lang="zh-CN" altLang="en-US">
                      <a:noFill/>
                    </a:rPr>
                    <a:t> </a:t>
                  </a:r>
                </a:p>
              </p:txBody>
            </p:sp>
          </mc:Fallback>
        </mc:AlternateContent>
        <p:pic>
          <p:nvPicPr>
            <p:cNvPr id="41" name="图片 40">
              <a:extLst>
                <a:ext uri="{FF2B5EF4-FFF2-40B4-BE49-F238E27FC236}">
                  <a16:creationId xmlns:a16="http://schemas.microsoft.com/office/drawing/2014/main" id="{4E4E39DA-9425-4EE8-8C80-21ED1DD0D999}"/>
                </a:ext>
              </a:extLst>
            </p:cNvPr>
            <p:cNvPicPr>
              <a:picLocks noChangeAspect="1"/>
            </p:cNvPicPr>
            <p:nvPr/>
          </p:nvPicPr>
          <p:blipFill rotWithShape="1">
            <a:blip r:embed="rId8">
              <a:clrChange>
                <a:clrFrom>
                  <a:srgbClr val="FFFFFF"/>
                </a:clrFrom>
                <a:clrTo>
                  <a:srgbClr val="FFFFFF">
                    <a:alpha val="0"/>
                  </a:srgbClr>
                </a:clrTo>
              </a:clrChange>
            </a:blip>
            <a:srcRect l="13231" t="9071" r="13427"/>
            <a:stretch/>
          </p:blipFill>
          <p:spPr>
            <a:xfrm>
              <a:off x="7262593" y="1949155"/>
              <a:ext cx="205337" cy="174840"/>
            </a:xfrm>
            <a:prstGeom prst="rect">
              <a:avLst/>
            </a:prstGeom>
            <a:noFill/>
          </p:spPr>
        </p:pic>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5160C647-FC74-49E0-8033-2494800A20B5}"/>
                    </a:ext>
                  </a:extLst>
                </p:cNvPr>
                <p:cNvSpPr/>
                <p:nvPr/>
              </p:nvSpPr>
              <p:spPr>
                <a:xfrm>
                  <a:off x="7021356" y="2081307"/>
                  <a:ext cx="767903" cy="36131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𝑀</m:t>
                            </m:r>
                          </m:e>
                          <m:sub>
                            <m:r>
                              <a:rPr kumimoji="1" lang="en-US" altLang="zh-CN" i="1" dirty="0">
                                <a:latin typeface="Cambria Math" panose="02040503050406030204" pitchFamily="18" charset="0"/>
                                <a:cs typeface="Times New Roman" panose="02020603050405020304" pitchFamily="18" charset="0"/>
                              </a:rPr>
                              <m:t>1</m:t>
                            </m:r>
                          </m:sub>
                          <m:sup>
                            <m:r>
                              <a:rPr kumimoji="1" lang="en-US" altLang="zh-CN" i="1" dirty="0">
                                <a:latin typeface="Cambria Math" panose="02040503050406030204" pitchFamily="18" charset="0"/>
                                <a:cs typeface="Times New Roman" panose="02020603050405020304" pitchFamily="18" charset="0"/>
                              </a:rPr>
                              <m:t>(</m:t>
                            </m:r>
                            <m:r>
                              <a:rPr kumimoji="1" lang="en-US" altLang="zh-CN" i="1" dirty="0">
                                <a:latin typeface="Cambria Math" panose="02040503050406030204" pitchFamily="18" charset="0"/>
                                <a:cs typeface="Times New Roman" panose="02020603050405020304" pitchFamily="18" charset="0"/>
                              </a:rPr>
                              <m:t>𝑅</m:t>
                            </m:r>
                            <m:r>
                              <a:rPr kumimoji="1" lang="en-US" altLang="zh-CN" i="1" dirty="0">
                                <a:latin typeface="Cambria Math" panose="02040503050406030204" pitchFamily="18" charset="0"/>
                                <a:cs typeface="Times New Roman" panose="02020603050405020304" pitchFamily="18" charset="0"/>
                              </a:rPr>
                              <m:t>−1)</m:t>
                            </m:r>
                          </m:sup>
                        </m:sSubSup>
                      </m:oMath>
                    </m:oMathPara>
                  </a14:m>
                  <a:endParaRPr lang="zh-CN" altLang="en-US" sz="1100" i="1" dirty="0"/>
                </a:p>
              </p:txBody>
            </p:sp>
          </mc:Choice>
          <mc:Fallback xmlns="">
            <p:sp>
              <p:nvSpPr>
                <p:cNvPr id="42" name="矩形 41">
                  <a:extLst>
                    <a:ext uri="{FF2B5EF4-FFF2-40B4-BE49-F238E27FC236}">
                      <a16:creationId xmlns:a16="http://schemas.microsoft.com/office/drawing/2014/main" id="{5160C647-FC74-49E0-8033-2494800A20B5}"/>
                    </a:ext>
                  </a:extLst>
                </p:cNvPr>
                <p:cNvSpPr>
                  <a:spLocks noRot="1" noChangeAspect="1" noMove="1" noResize="1" noEditPoints="1" noAdjustHandles="1" noChangeArrowheads="1" noChangeShapeType="1" noTextEdit="1"/>
                </p:cNvSpPr>
                <p:nvPr/>
              </p:nvSpPr>
              <p:spPr>
                <a:xfrm>
                  <a:off x="7021356" y="2081307"/>
                  <a:ext cx="767903" cy="361317"/>
                </a:xfrm>
                <a:prstGeom prst="rect">
                  <a:avLst/>
                </a:prstGeom>
                <a:blipFill>
                  <a:blip r:embed="rId48"/>
                  <a:stretch>
                    <a:fillRect/>
                  </a:stretch>
                </a:blipFill>
              </p:spPr>
              <p:txBody>
                <a:bodyPr/>
                <a:lstStyle/>
                <a:p>
                  <a:r>
                    <a:rPr lang="zh-CN" altLang="en-US">
                      <a:noFill/>
                    </a:rPr>
                    <a:t> </a:t>
                  </a:r>
                </a:p>
              </p:txBody>
            </p:sp>
          </mc:Fallback>
        </mc:AlternateContent>
        <p:pic>
          <p:nvPicPr>
            <p:cNvPr id="43" name="图片 42">
              <a:extLst>
                <a:ext uri="{FF2B5EF4-FFF2-40B4-BE49-F238E27FC236}">
                  <a16:creationId xmlns:a16="http://schemas.microsoft.com/office/drawing/2014/main" id="{E3D64131-1E5C-471E-AB7C-0BDCFA292A3F}"/>
                </a:ext>
              </a:extLst>
            </p:cNvPr>
            <p:cNvPicPr>
              <a:picLocks noChangeAspect="1"/>
            </p:cNvPicPr>
            <p:nvPr/>
          </p:nvPicPr>
          <p:blipFill rotWithShape="1">
            <a:blip r:embed="rId8">
              <a:clrChange>
                <a:clrFrom>
                  <a:srgbClr val="FFFFFF"/>
                </a:clrFrom>
                <a:clrTo>
                  <a:srgbClr val="FFFFFF">
                    <a:alpha val="0"/>
                  </a:srgbClr>
                </a:clrTo>
              </a:clrChange>
            </a:blip>
            <a:srcRect l="13231" t="9071" r="13427"/>
            <a:stretch/>
          </p:blipFill>
          <p:spPr>
            <a:xfrm>
              <a:off x="7262595" y="2632702"/>
              <a:ext cx="205337" cy="174840"/>
            </a:xfrm>
            <a:prstGeom prst="rect">
              <a:avLst/>
            </a:prstGeom>
            <a:noFill/>
          </p:spPr>
        </p:pic>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FBB24E0C-C41B-47BB-8B40-1591DCABE079}"/>
                    </a:ext>
                  </a:extLst>
                </p:cNvPr>
                <p:cNvSpPr/>
                <p:nvPr/>
              </p:nvSpPr>
              <p:spPr>
                <a:xfrm>
                  <a:off x="7021356" y="2739098"/>
                  <a:ext cx="767903" cy="36157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𝑀</m:t>
                            </m:r>
                          </m:e>
                          <m:sub>
                            <m:r>
                              <a:rPr kumimoji="1" lang="en-US" altLang="zh-CN" i="1" dirty="0">
                                <a:latin typeface="Cambria Math" panose="02040503050406030204" pitchFamily="18" charset="0"/>
                                <a:cs typeface="Times New Roman" panose="02020603050405020304" pitchFamily="18" charset="0"/>
                              </a:rPr>
                              <m:t>2</m:t>
                            </m:r>
                          </m:sub>
                          <m:sup>
                            <m:r>
                              <a:rPr kumimoji="1" lang="en-US" altLang="zh-CN" i="1" dirty="0">
                                <a:latin typeface="Cambria Math" panose="02040503050406030204" pitchFamily="18" charset="0"/>
                                <a:cs typeface="Times New Roman" panose="02020603050405020304" pitchFamily="18" charset="0"/>
                              </a:rPr>
                              <m:t>(</m:t>
                            </m:r>
                            <m:r>
                              <a:rPr kumimoji="1" lang="en-US" altLang="zh-CN" i="1" dirty="0">
                                <a:latin typeface="Cambria Math" panose="02040503050406030204" pitchFamily="18" charset="0"/>
                                <a:cs typeface="Times New Roman" panose="02020603050405020304" pitchFamily="18" charset="0"/>
                              </a:rPr>
                              <m:t>𝑅</m:t>
                            </m:r>
                            <m:r>
                              <a:rPr kumimoji="1" lang="en-US" altLang="zh-CN" i="1" dirty="0">
                                <a:latin typeface="Cambria Math" panose="02040503050406030204" pitchFamily="18" charset="0"/>
                                <a:cs typeface="Times New Roman" panose="02020603050405020304" pitchFamily="18" charset="0"/>
                              </a:rPr>
                              <m:t>−1)</m:t>
                            </m:r>
                          </m:sup>
                        </m:sSubSup>
                      </m:oMath>
                    </m:oMathPara>
                  </a14:m>
                  <a:endParaRPr lang="zh-CN" altLang="en-US" sz="1100" i="1" dirty="0"/>
                </a:p>
              </p:txBody>
            </p:sp>
          </mc:Choice>
          <mc:Fallback xmlns="">
            <p:sp>
              <p:nvSpPr>
                <p:cNvPr id="44" name="矩形 43">
                  <a:extLst>
                    <a:ext uri="{FF2B5EF4-FFF2-40B4-BE49-F238E27FC236}">
                      <a16:creationId xmlns:a16="http://schemas.microsoft.com/office/drawing/2014/main" id="{FBB24E0C-C41B-47BB-8B40-1591DCABE079}"/>
                    </a:ext>
                  </a:extLst>
                </p:cNvPr>
                <p:cNvSpPr>
                  <a:spLocks noRot="1" noChangeAspect="1" noMove="1" noResize="1" noEditPoints="1" noAdjustHandles="1" noChangeArrowheads="1" noChangeShapeType="1" noTextEdit="1"/>
                </p:cNvSpPr>
                <p:nvPr/>
              </p:nvSpPr>
              <p:spPr>
                <a:xfrm>
                  <a:off x="7021356" y="2739098"/>
                  <a:ext cx="767903" cy="361574"/>
                </a:xfrm>
                <a:prstGeom prst="rect">
                  <a:avLst/>
                </a:prstGeom>
                <a:blipFill>
                  <a:blip r:embed="rId49"/>
                  <a:stretch>
                    <a:fillRect/>
                  </a:stretch>
                </a:blipFill>
              </p:spPr>
              <p:txBody>
                <a:bodyPr/>
                <a:lstStyle/>
                <a:p>
                  <a:r>
                    <a:rPr lang="zh-CN" altLang="en-US">
                      <a:noFill/>
                    </a:rPr>
                    <a:t> </a:t>
                  </a:r>
                </a:p>
              </p:txBody>
            </p:sp>
          </mc:Fallback>
        </mc:AlternateContent>
        <p:pic>
          <p:nvPicPr>
            <p:cNvPr id="45" name="图片 44">
              <a:extLst>
                <a:ext uri="{FF2B5EF4-FFF2-40B4-BE49-F238E27FC236}">
                  <a16:creationId xmlns:a16="http://schemas.microsoft.com/office/drawing/2014/main" id="{57936943-9E24-451A-88A6-7F8682227A9C}"/>
                </a:ext>
              </a:extLst>
            </p:cNvPr>
            <p:cNvPicPr>
              <a:picLocks noChangeAspect="1"/>
            </p:cNvPicPr>
            <p:nvPr/>
          </p:nvPicPr>
          <p:blipFill rotWithShape="1">
            <a:blip r:embed="rId8">
              <a:clrChange>
                <a:clrFrom>
                  <a:srgbClr val="FFFFFF"/>
                </a:clrFrom>
                <a:clrTo>
                  <a:srgbClr val="FFFFFF">
                    <a:alpha val="0"/>
                  </a:srgbClr>
                </a:clrTo>
              </a:clrChange>
            </a:blip>
            <a:srcRect l="13231" t="9071" r="13427"/>
            <a:stretch/>
          </p:blipFill>
          <p:spPr>
            <a:xfrm>
              <a:off x="7262595" y="3316253"/>
              <a:ext cx="205337" cy="174839"/>
            </a:xfrm>
            <a:prstGeom prst="rect">
              <a:avLst/>
            </a:prstGeom>
            <a:noFill/>
          </p:spPr>
        </p:pic>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35C5DB17-E7A9-46DB-92CD-DAAE23BCC2A7}"/>
                    </a:ext>
                  </a:extLst>
                </p:cNvPr>
                <p:cNvSpPr/>
                <p:nvPr/>
              </p:nvSpPr>
              <p:spPr>
                <a:xfrm>
                  <a:off x="7021356" y="3422642"/>
                  <a:ext cx="767903" cy="353943"/>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𝑀</m:t>
                            </m:r>
                          </m:e>
                          <m:sub>
                            <m:r>
                              <a:rPr kumimoji="1" lang="en-US" altLang="zh-CN" i="1" dirty="0">
                                <a:latin typeface="Cambria Math" panose="02040503050406030204" pitchFamily="18" charset="0"/>
                                <a:cs typeface="Times New Roman" panose="02020603050405020304" pitchFamily="18" charset="0"/>
                              </a:rPr>
                              <m:t>𝑛</m:t>
                            </m:r>
                          </m:sub>
                          <m:sup>
                            <m:r>
                              <a:rPr kumimoji="1" lang="en-US" altLang="zh-CN" i="1" dirty="0">
                                <a:latin typeface="Cambria Math" panose="02040503050406030204" pitchFamily="18" charset="0"/>
                                <a:cs typeface="Times New Roman" panose="02020603050405020304" pitchFamily="18" charset="0"/>
                              </a:rPr>
                              <m:t>(</m:t>
                            </m:r>
                            <m:r>
                              <a:rPr kumimoji="1" lang="en-US" altLang="zh-CN" i="1" dirty="0">
                                <a:latin typeface="Cambria Math" panose="02040503050406030204" pitchFamily="18" charset="0"/>
                                <a:cs typeface="Times New Roman" panose="02020603050405020304" pitchFamily="18" charset="0"/>
                              </a:rPr>
                              <m:t>𝑅</m:t>
                            </m:r>
                            <m:r>
                              <a:rPr kumimoji="1" lang="en-US" altLang="zh-CN" i="1" dirty="0">
                                <a:latin typeface="Cambria Math" panose="02040503050406030204" pitchFamily="18" charset="0"/>
                                <a:cs typeface="Times New Roman" panose="02020603050405020304" pitchFamily="18" charset="0"/>
                              </a:rPr>
                              <m:t>−1)</m:t>
                            </m:r>
                          </m:sup>
                        </m:sSubSup>
                      </m:oMath>
                    </m:oMathPara>
                  </a14:m>
                  <a:endParaRPr lang="zh-CN" altLang="en-US" sz="1100" i="1" dirty="0"/>
                </a:p>
              </p:txBody>
            </p:sp>
          </mc:Choice>
          <mc:Fallback xmlns="">
            <p:sp>
              <p:nvSpPr>
                <p:cNvPr id="46" name="矩形 45">
                  <a:extLst>
                    <a:ext uri="{FF2B5EF4-FFF2-40B4-BE49-F238E27FC236}">
                      <a16:creationId xmlns:a16="http://schemas.microsoft.com/office/drawing/2014/main" id="{35C5DB17-E7A9-46DB-92CD-DAAE23BCC2A7}"/>
                    </a:ext>
                  </a:extLst>
                </p:cNvPr>
                <p:cNvSpPr>
                  <a:spLocks noRot="1" noChangeAspect="1" noMove="1" noResize="1" noEditPoints="1" noAdjustHandles="1" noChangeArrowheads="1" noChangeShapeType="1" noTextEdit="1"/>
                </p:cNvSpPr>
                <p:nvPr/>
              </p:nvSpPr>
              <p:spPr>
                <a:xfrm>
                  <a:off x="7021356" y="3422642"/>
                  <a:ext cx="767903" cy="353943"/>
                </a:xfrm>
                <a:prstGeom prst="rect">
                  <a:avLst/>
                </a:prstGeom>
                <a:blipFill>
                  <a:blip r:embed="rId50"/>
                  <a:stretch>
                    <a:fillRect/>
                  </a:stretch>
                </a:blipFill>
              </p:spPr>
              <p:txBody>
                <a:bodyPr/>
                <a:lstStyle/>
                <a:p>
                  <a:r>
                    <a:rPr lang="zh-CN" altLang="en-US">
                      <a:noFill/>
                    </a:rPr>
                    <a:t> </a:t>
                  </a:r>
                </a:p>
              </p:txBody>
            </p:sp>
          </mc:Fallback>
        </mc:AlternateContent>
        <p:sp>
          <p:nvSpPr>
            <p:cNvPr id="76" name="TextBox 63">
              <a:extLst>
                <a:ext uri="{FF2B5EF4-FFF2-40B4-BE49-F238E27FC236}">
                  <a16:creationId xmlns:a16="http://schemas.microsoft.com/office/drawing/2014/main" id="{2D85D3D1-EFD9-41DC-AC95-07E4BB5B9436}"/>
                </a:ext>
              </a:extLst>
            </p:cNvPr>
            <p:cNvSpPr txBox="1"/>
            <p:nvPr/>
          </p:nvSpPr>
          <p:spPr>
            <a:xfrm>
              <a:off x="5896661" y="1889868"/>
              <a:ext cx="758765" cy="369332"/>
            </a:xfrm>
            <a:prstGeom prst="rect">
              <a:avLst/>
            </a:prstGeom>
            <a:noFill/>
          </p:spPr>
          <p:txBody>
            <a:bodyPr wrap="square" rtlCol="0">
              <a:spAutoFit/>
            </a:bodyPr>
            <a:lstStyle/>
            <a:p>
              <a:pPr algn="ctr"/>
              <a:r>
                <a:rPr lang="en-US" altLang="zh-CN" sz="900" dirty="0">
                  <a:latin typeface="Times New Roman" pitchFamily="18" charset="0"/>
                  <a:cs typeface="Times New Roman" pitchFamily="18" charset="0"/>
                </a:rPr>
                <a:t>Federated </a:t>
              </a:r>
            </a:p>
            <a:p>
              <a:pPr algn="ctr"/>
              <a:r>
                <a:rPr lang="en-US" altLang="zh-CN" sz="900" dirty="0">
                  <a:latin typeface="Times New Roman" pitchFamily="18" charset="0"/>
                  <a:cs typeface="Times New Roman" pitchFamily="18" charset="0"/>
                </a:rPr>
                <a:t>Model</a:t>
              </a:r>
              <a:endParaRPr lang="zh-CN" altLang="en-US" sz="700" dirty="0">
                <a:latin typeface="Times New Roman" pitchFamily="18" charset="0"/>
                <a:cs typeface="Times New Roman" pitchFamily="18" charset="0"/>
              </a:endParaRPr>
            </a:p>
          </p:txBody>
        </p:sp>
        <p:sp>
          <p:nvSpPr>
            <p:cNvPr id="77" name="文本框 76">
              <a:extLst>
                <a:ext uri="{FF2B5EF4-FFF2-40B4-BE49-F238E27FC236}">
                  <a16:creationId xmlns:a16="http://schemas.microsoft.com/office/drawing/2014/main" id="{58BD5EC3-EA87-4B84-B1FF-3E1441AB7CAA}"/>
                </a:ext>
              </a:extLst>
            </p:cNvPr>
            <p:cNvSpPr txBox="1"/>
            <p:nvPr/>
          </p:nvSpPr>
          <p:spPr>
            <a:xfrm>
              <a:off x="7165420" y="1628800"/>
              <a:ext cx="463589" cy="338554"/>
            </a:xfrm>
            <a:prstGeom prst="rect">
              <a:avLst/>
            </a:prstGeom>
            <a:noFill/>
          </p:spPr>
          <p:txBody>
            <a:bodyPr wrap="none" rtlCol="0">
              <a:spAutoFit/>
            </a:bodyPr>
            <a:lstStyle/>
            <a:p>
              <a:pPr algn="ctr"/>
              <a:r>
                <a:rPr lang="en-US" altLang="zh-CN" sz="800" dirty="0">
                  <a:latin typeface="Times New Roman" pitchFamily="18" charset="0"/>
                  <a:cs typeface="Times New Roman" pitchFamily="18" charset="0"/>
                </a:rPr>
                <a:t>Local</a:t>
              </a:r>
              <a:br>
                <a:rPr lang="en-US" altLang="zh-CN" sz="800" dirty="0">
                  <a:latin typeface="Times New Roman" pitchFamily="18" charset="0"/>
                  <a:cs typeface="Times New Roman" pitchFamily="18" charset="0"/>
                </a:rPr>
              </a:br>
              <a:r>
                <a:rPr lang="en-US" altLang="zh-CN" sz="800" dirty="0">
                  <a:latin typeface="Times New Roman" pitchFamily="18" charset="0"/>
                  <a:cs typeface="Times New Roman" pitchFamily="18" charset="0"/>
                </a:rPr>
                <a:t>Model</a:t>
              </a:r>
              <a:endParaRPr lang="zh-CN" altLang="en-US" sz="8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37" name="矩形 136">
                  <a:extLst>
                    <a:ext uri="{FF2B5EF4-FFF2-40B4-BE49-F238E27FC236}">
                      <a16:creationId xmlns:a16="http://schemas.microsoft.com/office/drawing/2014/main" id="{A9765A43-FCC2-481D-9314-5F599AAD36FE}"/>
                    </a:ext>
                  </a:extLst>
                </p:cNvPr>
                <p:cNvSpPr/>
                <p:nvPr/>
              </p:nvSpPr>
              <p:spPr bwMode="auto">
                <a:xfrm>
                  <a:off x="5839296" y="1628800"/>
                  <a:ext cx="784529" cy="27746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en-US" altLang="zh-CN" sz="1300" b="0" i="1" u="none" strike="noStrike" cap="none" normalizeH="0" baseline="0" smtClean="0">
                            <a:ln>
                              <a:noFill/>
                            </a:ln>
                            <a:solidFill>
                              <a:schemeClr val="bg1"/>
                            </a:solidFill>
                            <a:effectLst/>
                            <a:latin typeface="Cambria Math" panose="02040503050406030204" pitchFamily="18" charset="0"/>
                            <a:ea typeface="Arial Unicode MS" pitchFamily="50" charset="-127"/>
                            <a:cs typeface="Arial Unicode MS" pitchFamily="50" charset="-127"/>
                          </a:rPr>
                          <m:t>𝑅𝑜𝑢𝑛𝑑</m:t>
                        </m:r>
                        <m:r>
                          <a:rPr kumimoji="0" lang="en-US" altLang="zh-CN" sz="1300" b="0" i="1" u="none" strike="noStrike" cap="none" normalizeH="0" baseline="0" smtClean="0">
                            <a:ln>
                              <a:noFill/>
                            </a:ln>
                            <a:solidFill>
                              <a:schemeClr val="bg1"/>
                            </a:solidFill>
                            <a:effectLst/>
                            <a:latin typeface="Cambria Math" panose="02040503050406030204" pitchFamily="18" charset="0"/>
                            <a:ea typeface="Arial Unicode MS" pitchFamily="50" charset="-127"/>
                            <a:cs typeface="Arial Unicode MS" pitchFamily="50" charset="-127"/>
                          </a:rPr>
                          <m:t> </m:t>
                        </m:r>
                        <m:r>
                          <a:rPr kumimoji="0" lang="en-US" altLang="zh-CN" sz="1300" b="0" i="1" u="none" strike="noStrike" cap="none" normalizeH="0" baseline="0" smtClean="0">
                            <a:ln>
                              <a:noFill/>
                            </a:ln>
                            <a:solidFill>
                              <a:schemeClr val="bg1"/>
                            </a:solidFill>
                            <a:effectLst/>
                            <a:latin typeface="Cambria Math" panose="02040503050406030204" pitchFamily="18" charset="0"/>
                            <a:ea typeface="Arial Unicode MS" pitchFamily="50" charset="-127"/>
                            <a:cs typeface="Arial Unicode MS" pitchFamily="50" charset="-127"/>
                          </a:rPr>
                          <m:t>𝑅</m:t>
                        </m:r>
                      </m:oMath>
                    </m:oMathPara>
                  </a14:m>
                  <a:endParaRPr kumimoji="0" lang="zh-CN" altLang="en-US" sz="1300" b="0" i="0" u="none" strike="noStrike" cap="none" normalizeH="0" baseline="0" dirty="0">
                    <a:ln>
                      <a:noFill/>
                    </a:ln>
                    <a:solidFill>
                      <a:schemeClr val="bg1"/>
                    </a:solidFill>
                    <a:effectLst/>
                    <a:latin typeface="Arial" charset="0"/>
                    <a:ea typeface="Arial Unicode MS" pitchFamily="50" charset="-127"/>
                    <a:cs typeface="Arial Unicode MS" pitchFamily="50" charset="-127"/>
                  </a:endParaRPr>
                </a:p>
              </p:txBody>
            </p:sp>
          </mc:Choice>
          <mc:Fallback xmlns="">
            <p:sp>
              <p:nvSpPr>
                <p:cNvPr id="137" name="矩形 136">
                  <a:extLst>
                    <a:ext uri="{FF2B5EF4-FFF2-40B4-BE49-F238E27FC236}">
                      <a16:creationId xmlns:a16="http://schemas.microsoft.com/office/drawing/2014/main" id="{A9765A43-FCC2-481D-9314-5F599AAD36FE}"/>
                    </a:ext>
                  </a:extLst>
                </p:cNvPr>
                <p:cNvSpPr>
                  <a:spLocks noRot="1" noChangeAspect="1" noMove="1" noResize="1" noEditPoints="1" noAdjustHandles="1" noChangeArrowheads="1" noChangeShapeType="1" noTextEdit="1"/>
                </p:cNvSpPr>
                <p:nvPr/>
              </p:nvSpPr>
              <p:spPr bwMode="auto">
                <a:xfrm>
                  <a:off x="5839296" y="1628800"/>
                  <a:ext cx="784529" cy="277464"/>
                </a:xfrm>
                <a:prstGeom prst="rect">
                  <a:avLst/>
                </a:prstGeom>
                <a:blipFill>
                  <a:blip r:embed="rId51"/>
                  <a:stretch>
                    <a:fillRect/>
                  </a:stretch>
                </a:blipFill>
                <a:ln>
                  <a:headEnd type="none" w="med" len="med"/>
                  <a:tailEnd type="none" w="med" len="med"/>
                </a:ln>
              </p:spPr>
              <p:txBody>
                <a:bodyPr/>
                <a:lstStyle/>
                <a:p>
                  <a:r>
                    <a:rPr lang="zh-CN" altLang="en-US">
                      <a:noFill/>
                    </a:rPr>
                    <a:t> </a:t>
                  </a:r>
                </a:p>
              </p:txBody>
            </p:sp>
          </mc:Fallback>
        </mc:AlternateContent>
      </p:grpSp>
    </p:spTree>
    <p:extLst>
      <p:ext uri="{BB962C8B-B14F-4D97-AF65-F5344CB8AC3E}">
        <p14:creationId xmlns:p14="http://schemas.microsoft.com/office/powerpoint/2010/main" val="2622347415"/>
      </p:ext>
    </p:extLst>
  </p:cSld>
  <p:clrMapOvr>
    <a:masterClrMapping/>
  </p:clrMapOvr>
  <mc:AlternateContent xmlns:mc="http://schemas.openxmlformats.org/markup-compatibility/2006">
    <mc:Choice xmlns:p14="http://schemas.microsoft.com/office/powerpoint/2010/main" Requires="p14">
      <p:transition spd="slow" p14:dur="2000" advTm="23177"/>
    </mc:Choice>
    <mc:Fallback>
      <p:transition spd="slow" advTm="23177"/>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E4BF2E-074B-43A7-B604-E16AD7A1BAE4}"/>
              </a:ext>
            </a:extLst>
          </p:cNvPr>
          <p:cNvSpPr>
            <a:spLocks noGrp="1"/>
          </p:cNvSpPr>
          <p:nvPr>
            <p:ph type="title"/>
          </p:nvPr>
        </p:nvSpPr>
        <p:spPr/>
        <p:txBody>
          <a:bodyPr/>
          <a:lstStyle/>
          <a:p>
            <a:r>
              <a:rPr lang="en-US" altLang="zh-CN" dirty="0"/>
              <a:t>Methods</a:t>
            </a:r>
            <a:endParaRPr lang="zh-CN" altLang="en-US" dirty="0"/>
          </a:p>
        </p:txBody>
      </p:sp>
      <p:sp>
        <p:nvSpPr>
          <p:cNvPr id="3" name="内容占位符 2">
            <a:extLst>
              <a:ext uri="{FF2B5EF4-FFF2-40B4-BE49-F238E27FC236}">
                <a16:creationId xmlns:a16="http://schemas.microsoft.com/office/drawing/2014/main" id="{97F03F80-798F-439B-86B2-40F0EBD1E994}"/>
              </a:ext>
            </a:extLst>
          </p:cNvPr>
          <p:cNvSpPr>
            <a:spLocks noGrp="1"/>
          </p:cNvSpPr>
          <p:nvPr>
            <p:ph idx="1"/>
          </p:nvPr>
        </p:nvSpPr>
        <p:spPr>
          <a:xfrm>
            <a:off x="251520" y="908050"/>
            <a:ext cx="8640960" cy="547975"/>
          </a:xfrm>
        </p:spPr>
        <p:txBody>
          <a:bodyPr/>
          <a:lstStyle/>
          <a:p>
            <a:r>
              <a:rPr lang="en-US" altLang="zh-CN" dirty="0"/>
              <a:t>Algorithm 1</a:t>
            </a:r>
            <a:r>
              <a:rPr lang="zh-CN" altLang="en-US" dirty="0"/>
              <a:t>： </a:t>
            </a:r>
            <a:r>
              <a:rPr lang="en-US" altLang="zh-CN" dirty="0"/>
              <a:t>One-Round Reconstruction (OR)</a:t>
            </a:r>
            <a:r>
              <a:rPr lang="zh-CN" altLang="en-US" dirty="0"/>
              <a:t> </a:t>
            </a:r>
          </a:p>
        </p:txBody>
      </p:sp>
      <p:sp>
        <p:nvSpPr>
          <p:cNvPr id="4" name="灯片编号占位符 3">
            <a:extLst>
              <a:ext uri="{FF2B5EF4-FFF2-40B4-BE49-F238E27FC236}">
                <a16:creationId xmlns:a16="http://schemas.microsoft.com/office/drawing/2014/main" id="{22AAEFC8-D47D-47BA-B376-10166834DF9C}"/>
              </a:ext>
            </a:extLst>
          </p:cNvPr>
          <p:cNvSpPr>
            <a:spLocks noGrp="1"/>
          </p:cNvSpPr>
          <p:nvPr>
            <p:ph type="sldNum" sz="quarter" idx="12"/>
          </p:nvPr>
        </p:nvSpPr>
        <p:spPr/>
        <p:txBody>
          <a:bodyPr/>
          <a:lstStyle/>
          <a:p>
            <a:pPr>
              <a:defRPr/>
            </a:pPr>
            <a:fld id="{73697CC5-BB9E-487E-AFF3-8F5506CF83B5}" type="slidenum">
              <a:rPr lang="en-US" altLang="ko-KR" smtClean="0"/>
              <a:pPr>
                <a:defRPr/>
              </a:pPr>
              <a:t>22</a:t>
            </a:fld>
            <a:endParaRPr lang="en-US" altLang="ko-KR"/>
          </a:p>
        </p:txBody>
      </p:sp>
      <p:grpSp>
        <p:nvGrpSpPr>
          <p:cNvPr id="143" name="组合 142">
            <a:extLst>
              <a:ext uri="{FF2B5EF4-FFF2-40B4-BE49-F238E27FC236}">
                <a16:creationId xmlns:a16="http://schemas.microsoft.com/office/drawing/2014/main" id="{43FCDCFD-4838-4763-A869-5C6515120367}"/>
              </a:ext>
            </a:extLst>
          </p:cNvPr>
          <p:cNvGrpSpPr/>
          <p:nvPr/>
        </p:nvGrpSpPr>
        <p:grpSpPr>
          <a:xfrm>
            <a:off x="0" y="1628805"/>
            <a:ext cx="9036496" cy="2726173"/>
            <a:chOff x="0" y="3858842"/>
            <a:chExt cx="9036496" cy="2726173"/>
          </a:xfrm>
        </p:grpSpPr>
        <mc:AlternateContent xmlns:mc="http://schemas.openxmlformats.org/markup-compatibility/2006" xmlns:a14="http://schemas.microsoft.com/office/drawing/2010/main">
          <mc:Choice Requires="a14">
            <p:sp>
              <p:nvSpPr>
                <p:cNvPr id="72" name="TextBox 67">
                  <a:extLst>
                    <a:ext uri="{FF2B5EF4-FFF2-40B4-BE49-F238E27FC236}">
                      <a16:creationId xmlns:a16="http://schemas.microsoft.com/office/drawing/2014/main" id="{92923D9D-91D6-440C-8BA2-AD0A617AC6CB}"/>
                    </a:ext>
                  </a:extLst>
                </p:cNvPr>
                <p:cNvSpPr txBox="1"/>
                <p:nvPr/>
              </p:nvSpPr>
              <p:spPr>
                <a:xfrm>
                  <a:off x="0" y="5527679"/>
                  <a:ext cx="1117501"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72" name="TextBox 67">
                  <a:extLst>
                    <a:ext uri="{FF2B5EF4-FFF2-40B4-BE49-F238E27FC236}">
                      <a16:creationId xmlns:a16="http://schemas.microsoft.com/office/drawing/2014/main" id="{92923D9D-91D6-440C-8BA2-AD0A617AC6CB}"/>
                    </a:ext>
                  </a:extLst>
                </p:cNvPr>
                <p:cNvSpPr txBox="1">
                  <a:spLocks noRot="1" noChangeAspect="1" noMove="1" noResize="1" noEditPoints="1" noAdjustHandles="1" noChangeArrowheads="1" noChangeShapeType="1" noTextEdit="1"/>
                </p:cNvSpPr>
                <p:nvPr/>
              </p:nvSpPr>
              <p:spPr>
                <a:xfrm>
                  <a:off x="0" y="5527679"/>
                  <a:ext cx="1117501" cy="400110"/>
                </a:xfrm>
                <a:prstGeom prst="rect">
                  <a:avLst/>
                </a:prstGeom>
                <a:blipFill>
                  <a:blip r:embed="rId3"/>
                  <a:stretch>
                    <a:fillRect/>
                  </a:stretch>
                </a:blipFill>
              </p:spPr>
              <p:txBody>
                <a:bodyPr/>
                <a:lstStyle/>
                <a:p>
                  <a:r>
                    <a:rPr lang="zh-CN" altLang="en-US">
                      <a:noFill/>
                    </a:rPr>
                    <a:t> </a:t>
                  </a:r>
                </a:p>
              </p:txBody>
            </p:sp>
          </mc:Fallback>
        </mc:AlternateContent>
        <p:grpSp>
          <p:nvGrpSpPr>
            <p:cNvPr id="142" name="组合 141">
              <a:extLst>
                <a:ext uri="{FF2B5EF4-FFF2-40B4-BE49-F238E27FC236}">
                  <a16:creationId xmlns:a16="http://schemas.microsoft.com/office/drawing/2014/main" id="{02B46CA0-3E52-46EF-A29C-0A119E931E3E}"/>
                </a:ext>
              </a:extLst>
            </p:cNvPr>
            <p:cNvGrpSpPr/>
            <p:nvPr/>
          </p:nvGrpSpPr>
          <p:grpSpPr>
            <a:xfrm>
              <a:off x="122886" y="3858842"/>
              <a:ext cx="8913610" cy="2726173"/>
              <a:chOff x="122886" y="3858842"/>
              <a:chExt cx="8913610" cy="2726173"/>
            </a:xfrm>
          </p:grpSpPr>
          <p:sp>
            <p:nvSpPr>
              <p:cNvPr id="6" name="圆角矩形 22">
                <a:extLst>
                  <a:ext uri="{FF2B5EF4-FFF2-40B4-BE49-F238E27FC236}">
                    <a16:creationId xmlns:a16="http://schemas.microsoft.com/office/drawing/2014/main" id="{E1DC9FCD-82BB-4828-8126-65202057E8A1}"/>
                  </a:ext>
                </a:extLst>
              </p:cNvPr>
              <p:cNvSpPr/>
              <p:nvPr/>
            </p:nvSpPr>
            <p:spPr>
              <a:xfrm rot="5400000">
                <a:off x="3216604" y="765124"/>
                <a:ext cx="2726173" cy="8913610"/>
              </a:xfrm>
              <a:prstGeom prst="roundRect">
                <a:avLst>
                  <a:gd name="adj" fmla="val 0"/>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itchFamily="18" charset="0"/>
                  <a:cs typeface="Times New Roman" pitchFamily="18" charset="0"/>
                </a:endParaRPr>
              </a:p>
            </p:txBody>
          </p:sp>
          <p:sp>
            <p:nvSpPr>
              <p:cNvPr id="7" name="TextBox 63">
                <a:extLst>
                  <a:ext uri="{FF2B5EF4-FFF2-40B4-BE49-F238E27FC236}">
                    <a16:creationId xmlns:a16="http://schemas.microsoft.com/office/drawing/2014/main" id="{73AFAE03-53B4-47D4-8C8F-42BC2658A0D4}"/>
                  </a:ext>
                </a:extLst>
              </p:cNvPr>
              <p:cNvSpPr txBox="1"/>
              <p:nvPr/>
            </p:nvSpPr>
            <p:spPr>
              <a:xfrm>
                <a:off x="7978551" y="3858842"/>
                <a:ext cx="1050702" cy="197628"/>
              </a:xfrm>
              <a:prstGeom prst="rect">
                <a:avLst/>
              </a:prstGeom>
              <a:noFill/>
            </p:spPr>
            <p:txBody>
              <a:bodyPr wrap="square" rtlCol="0">
                <a:noAutofit/>
              </a:bodyPr>
              <a:lstStyle/>
              <a:p>
                <a:pPr algn="ctr"/>
                <a:r>
                  <a:rPr lang="en-US" altLang="zh-CN" sz="1000" dirty="0">
                    <a:latin typeface="Times New Roman" pitchFamily="18" charset="0"/>
                    <a:cs typeface="Times New Roman" pitchFamily="18" charset="0"/>
                  </a:rPr>
                  <a:t>Contribution Index</a:t>
                </a:r>
                <a:endParaRPr lang="zh-CN" altLang="en-US" sz="1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9" name="TextBox 67">
                    <a:extLst>
                      <a:ext uri="{FF2B5EF4-FFF2-40B4-BE49-F238E27FC236}">
                        <a16:creationId xmlns:a16="http://schemas.microsoft.com/office/drawing/2014/main" id="{F6E5E36F-5ACE-4E31-A4DC-F4F92743E9BC}"/>
                      </a:ext>
                    </a:extLst>
                  </p:cNvPr>
                  <p:cNvSpPr txBox="1"/>
                  <p:nvPr/>
                </p:nvSpPr>
                <p:spPr>
                  <a:xfrm>
                    <a:off x="804014" y="5527679"/>
                    <a:ext cx="1117501"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9" name="TextBox 67">
                    <a:extLst>
                      <a:ext uri="{FF2B5EF4-FFF2-40B4-BE49-F238E27FC236}">
                        <a16:creationId xmlns:a16="http://schemas.microsoft.com/office/drawing/2014/main" id="{F6E5E36F-5ACE-4E31-A4DC-F4F92743E9BC}"/>
                      </a:ext>
                    </a:extLst>
                  </p:cNvPr>
                  <p:cNvSpPr txBox="1">
                    <a:spLocks noRot="1" noChangeAspect="1" noMove="1" noResize="1" noEditPoints="1" noAdjustHandles="1" noChangeArrowheads="1" noChangeShapeType="1" noTextEdit="1"/>
                  </p:cNvSpPr>
                  <p:nvPr/>
                </p:nvSpPr>
                <p:spPr>
                  <a:xfrm>
                    <a:off x="804014" y="5527679"/>
                    <a:ext cx="1117501" cy="4001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Box 67">
                    <a:extLst>
                      <a:ext uri="{FF2B5EF4-FFF2-40B4-BE49-F238E27FC236}">
                        <a16:creationId xmlns:a16="http://schemas.microsoft.com/office/drawing/2014/main" id="{3B5AAD6D-944D-4C77-A5B3-745E8D62DCCA}"/>
                      </a:ext>
                    </a:extLst>
                  </p:cNvPr>
                  <p:cNvSpPr txBox="1"/>
                  <p:nvPr/>
                </p:nvSpPr>
                <p:spPr>
                  <a:xfrm>
                    <a:off x="3072793" y="5527679"/>
                    <a:ext cx="1117501"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26" name="TextBox 67">
                    <a:extLst>
                      <a:ext uri="{FF2B5EF4-FFF2-40B4-BE49-F238E27FC236}">
                        <a16:creationId xmlns:a16="http://schemas.microsoft.com/office/drawing/2014/main" id="{3B5AAD6D-944D-4C77-A5B3-745E8D62DCCA}"/>
                      </a:ext>
                    </a:extLst>
                  </p:cNvPr>
                  <p:cNvSpPr txBox="1">
                    <a:spLocks noRot="1" noChangeAspect="1" noMove="1" noResize="1" noEditPoints="1" noAdjustHandles="1" noChangeArrowheads="1" noChangeShapeType="1" noTextEdit="1"/>
                  </p:cNvSpPr>
                  <p:nvPr/>
                </p:nvSpPr>
                <p:spPr>
                  <a:xfrm>
                    <a:off x="3072793" y="5527679"/>
                    <a:ext cx="1117501" cy="4001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TextBox 67">
                    <a:extLst>
                      <a:ext uri="{FF2B5EF4-FFF2-40B4-BE49-F238E27FC236}">
                        <a16:creationId xmlns:a16="http://schemas.microsoft.com/office/drawing/2014/main" id="{92D92C5C-E6BA-4675-9402-8D162DF709AE}"/>
                      </a:ext>
                    </a:extLst>
                  </p:cNvPr>
                  <p:cNvSpPr txBox="1"/>
                  <p:nvPr/>
                </p:nvSpPr>
                <p:spPr>
                  <a:xfrm>
                    <a:off x="5872160" y="5527679"/>
                    <a:ext cx="1117501"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30" name="TextBox 67">
                    <a:extLst>
                      <a:ext uri="{FF2B5EF4-FFF2-40B4-BE49-F238E27FC236}">
                        <a16:creationId xmlns:a16="http://schemas.microsoft.com/office/drawing/2014/main" id="{92D92C5C-E6BA-4675-9402-8D162DF709AE}"/>
                      </a:ext>
                    </a:extLst>
                  </p:cNvPr>
                  <p:cNvSpPr txBox="1">
                    <a:spLocks noRot="1" noChangeAspect="1" noMove="1" noResize="1" noEditPoints="1" noAdjustHandles="1" noChangeArrowheads="1" noChangeShapeType="1" noTextEdit="1"/>
                  </p:cNvSpPr>
                  <p:nvPr/>
                </p:nvSpPr>
                <p:spPr>
                  <a:xfrm>
                    <a:off x="5872160" y="5527679"/>
                    <a:ext cx="1117501" cy="40011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661CF9D0-60D7-4A86-BF32-173979115E4C}"/>
                      </a:ext>
                    </a:extLst>
                  </p:cNvPr>
                  <p:cNvSpPr/>
                  <p:nvPr/>
                </p:nvSpPr>
                <p:spPr>
                  <a:xfrm>
                    <a:off x="8326885" y="4336519"/>
                    <a:ext cx="436402" cy="307777"/>
                  </a:xfrm>
                  <a:prstGeom prst="rect">
                    <a:avLst/>
                  </a:prstGeom>
                  <a:noFill/>
                </p:spPr>
                <p:txBody>
                  <a:bodyPr wrap="none">
                    <a:spAutoFit/>
                  </a:bodyPr>
                  <a:lstStyle>
                    <a:defPPr>
                      <a:defRPr lang="zh-CN"/>
                    </a:defPPr>
                    <a:lvl1pPr marL="0" algn="l" defTabSz="914285" rtl="0" eaLnBrk="1" latinLnBrk="0" hangingPunct="1">
                      <a:defRPr sz="1700" kern="1200">
                        <a:solidFill>
                          <a:schemeClr val="tx1"/>
                        </a:solidFill>
                        <a:latin typeface="+mn-lt"/>
                        <a:ea typeface="+mn-ea"/>
                        <a:cs typeface="+mn-cs"/>
                      </a:defRPr>
                    </a:lvl1pPr>
                    <a:lvl2pPr marL="457142" algn="l" defTabSz="914285" rtl="0" eaLnBrk="1" latinLnBrk="0" hangingPunct="1">
                      <a:defRPr sz="1700" kern="1200">
                        <a:solidFill>
                          <a:schemeClr val="tx1"/>
                        </a:solidFill>
                        <a:latin typeface="+mn-lt"/>
                        <a:ea typeface="+mn-ea"/>
                        <a:cs typeface="+mn-cs"/>
                      </a:defRPr>
                    </a:lvl2pPr>
                    <a:lvl3pPr marL="914285" algn="l" defTabSz="914285" rtl="0" eaLnBrk="1" latinLnBrk="0" hangingPunct="1">
                      <a:defRPr sz="1700" kern="1200">
                        <a:solidFill>
                          <a:schemeClr val="tx1"/>
                        </a:solidFill>
                        <a:latin typeface="+mn-lt"/>
                        <a:ea typeface="+mn-ea"/>
                        <a:cs typeface="+mn-cs"/>
                      </a:defRPr>
                    </a:lvl3pPr>
                    <a:lvl4pPr marL="1371427" algn="l" defTabSz="914285" rtl="0" eaLnBrk="1" latinLnBrk="0" hangingPunct="1">
                      <a:defRPr sz="1700" kern="1200">
                        <a:solidFill>
                          <a:schemeClr val="tx1"/>
                        </a:solidFill>
                        <a:latin typeface="+mn-lt"/>
                        <a:ea typeface="+mn-ea"/>
                        <a:cs typeface="+mn-cs"/>
                      </a:defRPr>
                    </a:lvl4pPr>
                    <a:lvl5pPr marL="1828568" algn="l" defTabSz="914285" rtl="0" eaLnBrk="1" latinLnBrk="0" hangingPunct="1">
                      <a:defRPr sz="1700" kern="1200">
                        <a:solidFill>
                          <a:schemeClr val="tx1"/>
                        </a:solidFill>
                        <a:latin typeface="+mn-lt"/>
                        <a:ea typeface="+mn-ea"/>
                        <a:cs typeface="+mn-cs"/>
                      </a:defRPr>
                    </a:lvl5pPr>
                    <a:lvl6pPr marL="2285711" algn="l" defTabSz="914285" rtl="0" eaLnBrk="1" latinLnBrk="0" hangingPunct="1">
                      <a:defRPr sz="1700" kern="1200">
                        <a:solidFill>
                          <a:schemeClr val="tx1"/>
                        </a:solidFill>
                        <a:latin typeface="+mn-lt"/>
                        <a:ea typeface="+mn-ea"/>
                        <a:cs typeface="+mn-cs"/>
                      </a:defRPr>
                    </a:lvl6pPr>
                    <a:lvl7pPr marL="2742853" algn="l" defTabSz="914285" rtl="0" eaLnBrk="1" latinLnBrk="0" hangingPunct="1">
                      <a:defRPr sz="1700" kern="1200">
                        <a:solidFill>
                          <a:schemeClr val="tx1"/>
                        </a:solidFill>
                        <a:latin typeface="+mn-lt"/>
                        <a:ea typeface="+mn-ea"/>
                        <a:cs typeface="+mn-cs"/>
                      </a:defRPr>
                    </a:lvl7pPr>
                    <a:lvl8pPr marL="3199995" algn="l" defTabSz="914285" rtl="0" eaLnBrk="1" latinLnBrk="0" hangingPunct="1">
                      <a:defRPr sz="1700" kern="1200">
                        <a:solidFill>
                          <a:schemeClr val="tx1"/>
                        </a:solidFill>
                        <a:latin typeface="+mn-lt"/>
                        <a:ea typeface="+mn-ea"/>
                        <a:cs typeface="+mn-cs"/>
                      </a:defRPr>
                    </a:lvl8pPr>
                    <a:lvl9pPr marL="3657138" algn="l" defTabSz="914285" rtl="0" eaLnBrk="1" latinLnBrk="0" hangingPunct="1">
                      <a:defRPr sz="17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zh-CN" sz="1400" i="1" dirty="0">
                                  <a:latin typeface="Cambria Math" panose="02040503050406030204" pitchFamily="18" charset="0"/>
                                  <a:cs typeface="Times New Roman" panose="02020603050405020304" pitchFamily="18" charset="0"/>
                                </a:rPr>
                              </m:ctrlPr>
                            </m:sSubPr>
                            <m:e>
                              <m:r>
                                <a:rPr kumimoji="1" lang="en-US" altLang="zh-CN" sz="1400" i="1" dirty="0">
                                  <a:latin typeface="Cambria Math" panose="02040503050406030204" pitchFamily="18" charset="0"/>
                                  <a:cs typeface="Times New Roman" panose="02020603050405020304" pitchFamily="18" charset="0"/>
                                </a:rPr>
                                <m:t>𝜙</m:t>
                              </m:r>
                            </m:e>
                            <m:sub>
                              <m:r>
                                <a:rPr kumimoji="1" lang="en-US" altLang="zh-CN" sz="1400" i="1" dirty="0">
                                  <a:latin typeface="Cambria Math" panose="02040503050406030204" pitchFamily="18" charset="0"/>
                                  <a:cs typeface="Times New Roman" panose="02020603050405020304" pitchFamily="18" charset="0"/>
                                </a:rPr>
                                <m:t>1</m:t>
                              </m:r>
                            </m:sub>
                          </m:sSub>
                        </m:oMath>
                      </m:oMathPara>
                    </a14:m>
                    <a:endParaRPr lang="zh-CN" altLang="en-US" sz="1100" dirty="0"/>
                  </a:p>
                </p:txBody>
              </p:sp>
            </mc:Choice>
            <mc:Fallback xmlns="">
              <p:sp>
                <p:nvSpPr>
                  <p:cNvPr id="48" name="矩形 47">
                    <a:extLst>
                      <a:ext uri="{FF2B5EF4-FFF2-40B4-BE49-F238E27FC236}">
                        <a16:creationId xmlns:a16="http://schemas.microsoft.com/office/drawing/2014/main" id="{661CF9D0-60D7-4A86-BF32-173979115E4C}"/>
                      </a:ext>
                    </a:extLst>
                  </p:cNvPr>
                  <p:cNvSpPr>
                    <a:spLocks noRot="1" noChangeAspect="1" noMove="1" noResize="1" noEditPoints="1" noAdjustHandles="1" noChangeArrowheads="1" noChangeShapeType="1" noTextEdit="1"/>
                  </p:cNvSpPr>
                  <p:nvPr/>
                </p:nvSpPr>
                <p:spPr>
                  <a:xfrm>
                    <a:off x="8326885" y="4336519"/>
                    <a:ext cx="436402" cy="307777"/>
                  </a:xfrm>
                  <a:prstGeom prst="rect">
                    <a:avLst/>
                  </a:prstGeom>
                  <a:blipFill>
                    <a:blip r:embed="rId7"/>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TextBox 67">
                    <a:extLst>
                      <a:ext uri="{FF2B5EF4-FFF2-40B4-BE49-F238E27FC236}">
                        <a16:creationId xmlns:a16="http://schemas.microsoft.com/office/drawing/2014/main" id="{BCB03C20-1063-4974-826A-66B33034DBBC}"/>
                      </a:ext>
                    </a:extLst>
                  </p:cNvPr>
                  <p:cNvSpPr txBox="1"/>
                  <p:nvPr/>
                </p:nvSpPr>
                <p:spPr>
                  <a:xfrm>
                    <a:off x="8144968" y="5500462"/>
                    <a:ext cx="763268" cy="454544"/>
                  </a:xfrm>
                  <a:prstGeom prst="rect">
                    <a:avLst/>
                  </a:prstGeom>
                  <a:noFill/>
                </p:spPr>
                <p:txBody>
                  <a:bodyPr wrap="square" rtlCol="0">
                    <a:no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49" name="TextBox 67">
                    <a:extLst>
                      <a:ext uri="{FF2B5EF4-FFF2-40B4-BE49-F238E27FC236}">
                        <a16:creationId xmlns:a16="http://schemas.microsoft.com/office/drawing/2014/main" id="{BCB03C20-1063-4974-826A-66B33034DBBC}"/>
                      </a:ext>
                    </a:extLst>
                  </p:cNvPr>
                  <p:cNvSpPr txBox="1">
                    <a:spLocks noRot="1" noChangeAspect="1" noMove="1" noResize="1" noEditPoints="1" noAdjustHandles="1" noChangeArrowheads="1" noChangeShapeType="1" noTextEdit="1"/>
                  </p:cNvSpPr>
                  <p:nvPr/>
                </p:nvSpPr>
                <p:spPr>
                  <a:xfrm>
                    <a:off x="8144968" y="5500462"/>
                    <a:ext cx="763268" cy="45454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66DBEAD3-453E-4707-AA36-F2CED3CD9D77}"/>
                      </a:ext>
                    </a:extLst>
                  </p:cNvPr>
                  <p:cNvSpPr/>
                  <p:nvPr/>
                </p:nvSpPr>
                <p:spPr>
                  <a:xfrm>
                    <a:off x="8330536" y="5945740"/>
                    <a:ext cx="445442" cy="307777"/>
                  </a:xfrm>
                  <a:prstGeom prst="rect">
                    <a:avLst/>
                  </a:prstGeom>
                  <a:noFill/>
                </p:spPr>
                <p:txBody>
                  <a:bodyPr wrap="none">
                    <a:spAutoFit/>
                  </a:bodyPr>
                  <a:lstStyle>
                    <a:defPPr>
                      <a:defRPr lang="zh-CN"/>
                    </a:defPPr>
                    <a:lvl1pPr marL="0" algn="l" defTabSz="914285" rtl="0" eaLnBrk="1" latinLnBrk="0" hangingPunct="1">
                      <a:defRPr sz="1700" kern="1200">
                        <a:solidFill>
                          <a:schemeClr val="tx1"/>
                        </a:solidFill>
                        <a:latin typeface="+mn-lt"/>
                        <a:ea typeface="+mn-ea"/>
                        <a:cs typeface="+mn-cs"/>
                      </a:defRPr>
                    </a:lvl1pPr>
                    <a:lvl2pPr marL="457142" algn="l" defTabSz="914285" rtl="0" eaLnBrk="1" latinLnBrk="0" hangingPunct="1">
                      <a:defRPr sz="1700" kern="1200">
                        <a:solidFill>
                          <a:schemeClr val="tx1"/>
                        </a:solidFill>
                        <a:latin typeface="+mn-lt"/>
                        <a:ea typeface="+mn-ea"/>
                        <a:cs typeface="+mn-cs"/>
                      </a:defRPr>
                    </a:lvl2pPr>
                    <a:lvl3pPr marL="914285" algn="l" defTabSz="914285" rtl="0" eaLnBrk="1" latinLnBrk="0" hangingPunct="1">
                      <a:defRPr sz="1700" kern="1200">
                        <a:solidFill>
                          <a:schemeClr val="tx1"/>
                        </a:solidFill>
                        <a:latin typeface="+mn-lt"/>
                        <a:ea typeface="+mn-ea"/>
                        <a:cs typeface="+mn-cs"/>
                      </a:defRPr>
                    </a:lvl3pPr>
                    <a:lvl4pPr marL="1371427" algn="l" defTabSz="914285" rtl="0" eaLnBrk="1" latinLnBrk="0" hangingPunct="1">
                      <a:defRPr sz="1700" kern="1200">
                        <a:solidFill>
                          <a:schemeClr val="tx1"/>
                        </a:solidFill>
                        <a:latin typeface="+mn-lt"/>
                        <a:ea typeface="+mn-ea"/>
                        <a:cs typeface="+mn-cs"/>
                      </a:defRPr>
                    </a:lvl4pPr>
                    <a:lvl5pPr marL="1828568" algn="l" defTabSz="914285" rtl="0" eaLnBrk="1" latinLnBrk="0" hangingPunct="1">
                      <a:defRPr sz="1700" kern="1200">
                        <a:solidFill>
                          <a:schemeClr val="tx1"/>
                        </a:solidFill>
                        <a:latin typeface="+mn-lt"/>
                        <a:ea typeface="+mn-ea"/>
                        <a:cs typeface="+mn-cs"/>
                      </a:defRPr>
                    </a:lvl5pPr>
                    <a:lvl6pPr marL="2285711" algn="l" defTabSz="914285" rtl="0" eaLnBrk="1" latinLnBrk="0" hangingPunct="1">
                      <a:defRPr sz="1700" kern="1200">
                        <a:solidFill>
                          <a:schemeClr val="tx1"/>
                        </a:solidFill>
                        <a:latin typeface="+mn-lt"/>
                        <a:ea typeface="+mn-ea"/>
                        <a:cs typeface="+mn-cs"/>
                      </a:defRPr>
                    </a:lvl6pPr>
                    <a:lvl7pPr marL="2742853" algn="l" defTabSz="914285" rtl="0" eaLnBrk="1" latinLnBrk="0" hangingPunct="1">
                      <a:defRPr sz="1700" kern="1200">
                        <a:solidFill>
                          <a:schemeClr val="tx1"/>
                        </a:solidFill>
                        <a:latin typeface="+mn-lt"/>
                        <a:ea typeface="+mn-ea"/>
                        <a:cs typeface="+mn-cs"/>
                      </a:defRPr>
                    </a:lvl7pPr>
                    <a:lvl8pPr marL="3199995" algn="l" defTabSz="914285" rtl="0" eaLnBrk="1" latinLnBrk="0" hangingPunct="1">
                      <a:defRPr sz="1700" kern="1200">
                        <a:solidFill>
                          <a:schemeClr val="tx1"/>
                        </a:solidFill>
                        <a:latin typeface="+mn-lt"/>
                        <a:ea typeface="+mn-ea"/>
                        <a:cs typeface="+mn-cs"/>
                      </a:defRPr>
                    </a:lvl8pPr>
                    <a:lvl9pPr marL="3657138" algn="l" defTabSz="914285" rtl="0" eaLnBrk="1" latinLnBrk="0" hangingPunct="1">
                      <a:defRPr sz="17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zh-CN" sz="1400" i="1" dirty="0">
                                  <a:latin typeface="Cambria Math" panose="02040503050406030204" pitchFamily="18" charset="0"/>
                                  <a:cs typeface="Times New Roman" panose="02020603050405020304" pitchFamily="18" charset="0"/>
                                </a:rPr>
                              </m:ctrlPr>
                            </m:sSubPr>
                            <m:e>
                              <m:r>
                                <a:rPr kumimoji="1" lang="en-US" altLang="zh-CN" sz="1400" i="1" dirty="0">
                                  <a:latin typeface="Cambria Math" panose="02040503050406030204" pitchFamily="18" charset="0"/>
                                  <a:cs typeface="Times New Roman" panose="02020603050405020304" pitchFamily="18" charset="0"/>
                                </a:rPr>
                                <m:t>𝜙</m:t>
                              </m:r>
                            </m:e>
                            <m:sub>
                              <m:r>
                                <a:rPr kumimoji="1" lang="en-US" altLang="zh-CN" sz="1400" i="1" dirty="0">
                                  <a:latin typeface="Cambria Math" panose="02040503050406030204" pitchFamily="18" charset="0"/>
                                  <a:cs typeface="Times New Roman" panose="02020603050405020304" pitchFamily="18" charset="0"/>
                                </a:rPr>
                                <m:t>𝑛</m:t>
                              </m:r>
                            </m:sub>
                          </m:sSub>
                        </m:oMath>
                      </m:oMathPara>
                    </a14:m>
                    <a:endParaRPr lang="zh-CN" altLang="en-US" sz="1100" dirty="0"/>
                  </a:p>
                </p:txBody>
              </p:sp>
            </mc:Choice>
            <mc:Fallback xmlns="">
              <p:sp>
                <p:nvSpPr>
                  <p:cNvPr id="51" name="矩形 50">
                    <a:extLst>
                      <a:ext uri="{FF2B5EF4-FFF2-40B4-BE49-F238E27FC236}">
                        <a16:creationId xmlns:a16="http://schemas.microsoft.com/office/drawing/2014/main" id="{66DBEAD3-453E-4707-AA36-F2CED3CD9D77}"/>
                      </a:ext>
                    </a:extLst>
                  </p:cNvPr>
                  <p:cNvSpPr>
                    <a:spLocks noRot="1" noChangeAspect="1" noMove="1" noResize="1" noEditPoints="1" noAdjustHandles="1" noChangeArrowheads="1" noChangeShapeType="1" noTextEdit="1"/>
                  </p:cNvSpPr>
                  <p:nvPr/>
                </p:nvSpPr>
                <p:spPr>
                  <a:xfrm>
                    <a:off x="8330536" y="5945740"/>
                    <a:ext cx="445442" cy="307777"/>
                  </a:xfrm>
                  <a:prstGeom prst="rect">
                    <a:avLst/>
                  </a:prstGeom>
                  <a:blipFill>
                    <a:blip r:embed="rId9"/>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TextBox 63">
                    <a:extLst>
                      <a:ext uri="{FF2B5EF4-FFF2-40B4-BE49-F238E27FC236}">
                        <a16:creationId xmlns:a16="http://schemas.microsoft.com/office/drawing/2014/main" id="{CE310F2B-9DC2-4CF4-89C7-04C34E0EFE2B}"/>
                      </a:ext>
                    </a:extLst>
                  </p:cNvPr>
                  <p:cNvSpPr txBox="1"/>
                  <p:nvPr/>
                </p:nvSpPr>
                <p:spPr>
                  <a:xfrm>
                    <a:off x="208301" y="4419957"/>
                    <a:ext cx="870050" cy="264892"/>
                  </a:xfrm>
                  <a:prstGeom prst="rect">
                    <a:avLst/>
                  </a:prstGeom>
                  <a:noFill/>
                </p:spPr>
                <p:txBody>
                  <a:bodyPr wrap="square" lIns="0" tIns="0" rIns="0" bIns="0" rtlCol="0">
                    <a:noAutofit/>
                  </a:bodyPr>
                  <a:lstStyle/>
                  <a:p>
                    <a:pPr algn="ctr"/>
                    <a:r>
                      <a:rPr lang="en-US" altLang="zh-CN" sz="1100" dirty="0">
                        <a:latin typeface="Times New Roman" pitchFamily="18" charset="0"/>
                        <a:cs typeface="Times New Roman" pitchFamily="18" charset="0"/>
                      </a:rPr>
                      <a:t>Client </a:t>
                    </a:r>
                    <a14:m>
                      <m:oMath xmlns:m="http://schemas.openxmlformats.org/officeDocument/2006/math">
                        <m:r>
                          <a:rPr lang="en-US" altLang="zh-CN" sz="1100">
                            <a:latin typeface="Cambria Math" panose="02040503050406030204" pitchFamily="18" charset="0"/>
                            <a:cs typeface="Times New Roman" pitchFamily="18" charset="0"/>
                          </a:rPr>
                          <m:t>𝟏</m:t>
                        </m:r>
                      </m:oMath>
                    </a14:m>
                    <a:endParaRPr lang="zh-CN" altLang="en-US" sz="1100" dirty="0">
                      <a:latin typeface="Times New Roman" pitchFamily="18" charset="0"/>
                      <a:cs typeface="Times New Roman" pitchFamily="18" charset="0"/>
                    </a:endParaRPr>
                  </a:p>
                </p:txBody>
              </p:sp>
            </mc:Choice>
            <mc:Fallback xmlns="">
              <p:sp>
                <p:nvSpPr>
                  <p:cNvPr id="53" name="TextBox 63">
                    <a:extLst>
                      <a:ext uri="{FF2B5EF4-FFF2-40B4-BE49-F238E27FC236}">
                        <a16:creationId xmlns:a16="http://schemas.microsoft.com/office/drawing/2014/main" id="{CE310F2B-9DC2-4CF4-89C7-04C34E0EFE2B}"/>
                      </a:ext>
                    </a:extLst>
                  </p:cNvPr>
                  <p:cNvSpPr txBox="1">
                    <a:spLocks noRot="1" noChangeAspect="1" noMove="1" noResize="1" noEditPoints="1" noAdjustHandles="1" noChangeArrowheads="1" noChangeShapeType="1" noTextEdit="1"/>
                  </p:cNvSpPr>
                  <p:nvPr/>
                </p:nvSpPr>
                <p:spPr>
                  <a:xfrm>
                    <a:off x="208301" y="4419957"/>
                    <a:ext cx="870050" cy="264892"/>
                  </a:xfrm>
                  <a:prstGeom prst="rect">
                    <a:avLst/>
                  </a:prstGeom>
                  <a:blipFill>
                    <a:blip r:embed="rId10"/>
                    <a:stretch>
                      <a:fillRect t="-15909"/>
                    </a:stretch>
                  </a:blipFill>
                </p:spPr>
                <p:txBody>
                  <a:bodyPr/>
                  <a:lstStyle/>
                  <a:p>
                    <a:r>
                      <a:rPr lang="zh-CN" altLang="en-US">
                        <a:noFill/>
                      </a:rPr>
                      <a:t> </a:t>
                    </a:r>
                  </a:p>
                </p:txBody>
              </p:sp>
            </mc:Fallback>
          </mc:AlternateContent>
          <p:sp>
            <p:nvSpPr>
              <p:cNvPr id="71" name="TextBox 63">
                <a:extLst>
                  <a:ext uri="{FF2B5EF4-FFF2-40B4-BE49-F238E27FC236}">
                    <a16:creationId xmlns:a16="http://schemas.microsoft.com/office/drawing/2014/main" id="{B125A46E-F907-43FF-AA14-4D749C7C5B15}"/>
                  </a:ext>
                </a:extLst>
              </p:cNvPr>
              <p:cNvSpPr txBox="1"/>
              <p:nvPr/>
            </p:nvSpPr>
            <p:spPr>
              <a:xfrm>
                <a:off x="208296" y="6020419"/>
                <a:ext cx="870050" cy="264892"/>
              </a:xfrm>
              <a:prstGeom prst="rect">
                <a:avLst/>
              </a:prstGeom>
              <a:noFill/>
            </p:spPr>
            <p:txBody>
              <a:bodyPr wrap="square" lIns="0" tIns="0" rIns="0" bIns="0" rtlCol="0">
                <a:noAutofit/>
              </a:bodyPr>
              <a:lstStyle/>
              <a:p>
                <a:pPr algn="ctr"/>
                <a:r>
                  <a:rPr lang="en-US" altLang="zh-CN" sz="1100" dirty="0">
                    <a:latin typeface="Times New Roman" pitchFamily="18" charset="0"/>
                    <a:cs typeface="Times New Roman" pitchFamily="18" charset="0"/>
                  </a:rPr>
                  <a:t>Client n</a:t>
                </a:r>
                <a:endParaRPr lang="zh-CN" altLang="en-US" sz="11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01AAFD86-19BA-46BA-9338-C054A3304CDD}"/>
                      </a:ext>
                    </a:extLst>
                  </p:cNvPr>
                  <p:cNvSpPr/>
                  <p:nvPr/>
                </p:nvSpPr>
                <p:spPr>
                  <a:xfrm>
                    <a:off x="8326883" y="5127818"/>
                    <a:ext cx="440570" cy="307777"/>
                  </a:xfrm>
                  <a:prstGeom prst="rect">
                    <a:avLst/>
                  </a:prstGeom>
                  <a:noFill/>
                </p:spPr>
                <p:txBody>
                  <a:bodyPr wrap="none">
                    <a:spAutoFit/>
                  </a:bodyPr>
                  <a:lstStyle>
                    <a:defPPr>
                      <a:defRPr lang="zh-CN"/>
                    </a:defPPr>
                    <a:lvl1pPr marL="0" algn="l" defTabSz="914285" rtl="0" eaLnBrk="1" latinLnBrk="0" hangingPunct="1">
                      <a:defRPr sz="1700" kern="1200">
                        <a:solidFill>
                          <a:schemeClr val="tx1"/>
                        </a:solidFill>
                        <a:latin typeface="+mn-lt"/>
                        <a:ea typeface="+mn-ea"/>
                        <a:cs typeface="+mn-cs"/>
                      </a:defRPr>
                    </a:lvl1pPr>
                    <a:lvl2pPr marL="457142" algn="l" defTabSz="914285" rtl="0" eaLnBrk="1" latinLnBrk="0" hangingPunct="1">
                      <a:defRPr sz="1700" kern="1200">
                        <a:solidFill>
                          <a:schemeClr val="tx1"/>
                        </a:solidFill>
                        <a:latin typeface="+mn-lt"/>
                        <a:ea typeface="+mn-ea"/>
                        <a:cs typeface="+mn-cs"/>
                      </a:defRPr>
                    </a:lvl2pPr>
                    <a:lvl3pPr marL="914285" algn="l" defTabSz="914285" rtl="0" eaLnBrk="1" latinLnBrk="0" hangingPunct="1">
                      <a:defRPr sz="1700" kern="1200">
                        <a:solidFill>
                          <a:schemeClr val="tx1"/>
                        </a:solidFill>
                        <a:latin typeface="+mn-lt"/>
                        <a:ea typeface="+mn-ea"/>
                        <a:cs typeface="+mn-cs"/>
                      </a:defRPr>
                    </a:lvl3pPr>
                    <a:lvl4pPr marL="1371427" algn="l" defTabSz="914285" rtl="0" eaLnBrk="1" latinLnBrk="0" hangingPunct="1">
                      <a:defRPr sz="1700" kern="1200">
                        <a:solidFill>
                          <a:schemeClr val="tx1"/>
                        </a:solidFill>
                        <a:latin typeface="+mn-lt"/>
                        <a:ea typeface="+mn-ea"/>
                        <a:cs typeface="+mn-cs"/>
                      </a:defRPr>
                    </a:lvl4pPr>
                    <a:lvl5pPr marL="1828568" algn="l" defTabSz="914285" rtl="0" eaLnBrk="1" latinLnBrk="0" hangingPunct="1">
                      <a:defRPr sz="1700" kern="1200">
                        <a:solidFill>
                          <a:schemeClr val="tx1"/>
                        </a:solidFill>
                        <a:latin typeface="+mn-lt"/>
                        <a:ea typeface="+mn-ea"/>
                        <a:cs typeface="+mn-cs"/>
                      </a:defRPr>
                    </a:lvl5pPr>
                    <a:lvl6pPr marL="2285711" algn="l" defTabSz="914285" rtl="0" eaLnBrk="1" latinLnBrk="0" hangingPunct="1">
                      <a:defRPr sz="1700" kern="1200">
                        <a:solidFill>
                          <a:schemeClr val="tx1"/>
                        </a:solidFill>
                        <a:latin typeface="+mn-lt"/>
                        <a:ea typeface="+mn-ea"/>
                        <a:cs typeface="+mn-cs"/>
                      </a:defRPr>
                    </a:lvl6pPr>
                    <a:lvl7pPr marL="2742853" algn="l" defTabSz="914285" rtl="0" eaLnBrk="1" latinLnBrk="0" hangingPunct="1">
                      <a:defRPr sz="1700" kern="1200">
                        <a:solidFill>
                          <a:schemeClr val="tx1"/>
                        </a:solidFill>
                        <a:latin typeface="+mn-lt"/>
                        <a:ea typeface="+mn-ea"/>
                        <a:cs typeface="+mn-cs"/>
                      </a:defRPr>
                    </a:lvl7pPr>
                    <a:lvl8pPr marL="3199995" algn="l" defTabSz="914285" rtl="0" eaLnBrk="1" latinLnBrk="0" hangingPunct="1">
                      <a:defRPr sz="1700" kern="1200">
                        <a:solidFill>
                          <a:schemeClr val="tx1"/>
                        </a:solidFill>
                        <a:latin typeface="+mn-lt"/>
                        <a:ea typeface="+mn-ea"/>
                        <a:cs typeface="+mn-cs"/>
                      </a:defRPr>
                    </a:lvl8pPr>
                    <a:lvl9pPr marL="3657138" algn="l" defTabSz="914285" rtl="0" eaLnBrk="1" latinLnBrk="0" hangingPunct="1">
                      <a:defRPr sz="17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zh-CN" sz="1400" i="1" dirty="0">
                                  <a:latin typeface="Cambria Math" panose="02040503050406030204" pitchFamily="18" charset="0"/>
                                  <a:cs typeface="Times New Roman" panose="02020603050405020304" pitchFamily="18" charset="0"/>
                                </a:rPr>
                              </m:ctrlPr>
                            </m:sSubPr>
                            <m:e>
                              <m:r>
                                <a:rPr kumimoji="1" lang="en-US" altLang="zh-CN" sz="1400" i="1" dirty="0">
                                  <a:latin typeface="Cambria Math" panose="02040503050406030204" pitchFamily="18" charset="0"/>
                                  <a:cs typeface="Times New Roman" panose="02020603050405020304" pitchFamily="18" charset="0"/>
                                </a:rPr>
                                <m:t>𝜙</m:t>
                              </m:r>
                            </m:e>
                            <m:sub>
                              <m:r>
                                <a:rPr kumimoji="1" lang="en-US" altLang="zh-CN" sz="1400" i="1" dirty="0">
                                  <a:latin typeface="Cambria Math" panose="02040503050406030204" pitchFamily="18" charset="0"/>
                                  <a:cs typeface="Times New Roman" panose="02020603050405020304" pitchFamily="18" charset="0"/>
                                </a:rPr>
                                <m:t>2</m:t>
                              </m:r>
                            </m:sub>
                          </m:sSub>
                        </m:oMath>
                      </m:oMathPara>
                    </a14:m>
                    <a:endParaRPr lang="zh-CN" altLang="en-US" sz="1100" dirty="0"/>
                  </a:p>
                </p:txBody>
              </p:sp>
            </mc:Choice>
            <mc:Fallback xmlns="">
              <p:sp>
                <p:nvSpPr>
                  <p:cNvPr id="80" name="矩形 79">
                    <a:extLst>
                      <a:ext uri="{FF2B5EF4-FFF2-40B4-BE49-F238E27FC236}">
                        <a16:creationId xmlns:a16="http://schemas.microsoft.com/office/drawing/2014/main" id="{01AAFD86-19BA-46BA-9338-C054A3304CDD}"/>
                      </a:ext>
                    </a:extLst>
                  </p:cNvPr>
                  <p:cNvSpPr>
                    <a:spLocks noRot="1" noChangeAspect="1" noMove="1" noResize="1" noEditPoints="1" noAdjustHandles="1" noChangeArrowheads="1" noChangeShapeType="1" noTextEdit="1"/>
                  </p:cNvSpPr>
                  <p:nvPr/>
                </p:nvSpPr>
                <p:spPr>
                  <a:xfrm>
                    <a:off x="8326883" y="5127818"/>
                    <a:ext cx="440570" cy="307777"/>
                  </a:xfrm>
                  <a:prstGeom prst="rect">
                    <a:avLst/>
                  </a:prstGeom>
                  <a:blipFill>
                    <a:blip r:embed="rId11"/>
                    <a:stretch>
                      <a:fillRect b="-7843"/>
                    </a:stretch>
                  </a:blipFill>
                </p:spPr>
                <p:txBody>
                  <a:bodyPr/>
                  <a:lstStyle/>
                  <a:p>
                    <a:r>
                      <a:rPr lang="zh-CN" altLang="en-US">
                        <a:noFill/>
                      </a:rPr>
                      <a:t> </a:t>
                    </a:r>
                  </a:p>
                </p:txBody>
              </p:sp>
            </mc:Fallback>
          </mc:AlternateContent>
          <p:sp>
            <p:nvSpPr>
              <p:cNvPr id="81" name="TextBox 63">
                <a:extLst>
                  <a:ext uri="{FF2B5EF4-FFF2-40B4-BE49-F238E27FC236}">
                    <a16:creationId xmlns:a16="http://schemas.microsoft.com/office/drawing/2014/main" id="{FC100CE5-C22A-42A9-9EC0-6A269A778273}"/>
                  </a:ext>
                </a:extLst>
              </p:cNvPr>
              <p:cNvSpPr txBox="1"/>
              <p:nvPr/>
            </p:nvSpPr>
            <p:spPr>
              <a:xfrm>
                <a:off x="208301" y="5164029"/>
                <a:ext cx="870050" cy="264892"/>
              </a:xfrm>
              <a:prstGeom prst="rect">
                <a:avLst/>
              </a:prstGeom>
              <a:noFill/>
            </p:spPr>
            <p:txBody>
              <a:bodyPr wrap="square" lIns="0" tIns="0" rIns="0" bIns="0" rtlCol="0">
                <a:noAutofit/>
              </a:bodyPr>
              <a:lstStyle/>
              <a:p>
                <a:pPr algn="ctr"/>
                <a:r>
                  <a:rPr lang="en-US" altLang="zh-CN" sz="1100" dirty="0">
                    <a:latin typeface="Times New Roman" pitchFamily="18" charset="0"/>
                    <a:cs typeface="Times New Roman" pitchFamily="18" charset="0"/>
                  </a:rPr>
                  <a:t>Client 2</a:t>
                </a:r>
                <a:endParaRPr lang="zh-CN" altLang="en-US" sz="11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91181F95-83F9-4000-8007-F9B95C28FE55}"/>
                      </a:ext>
                    </a:extLst>
                  </p:cNvPr>
                  <p:cNvSpPr/>
                  <p:nvPr/>
                </p:nvSpPr>
                <p:spPr>
                  <a:xfrm>
                    <a:off x="1081679" y="4336519"/>
                    <a:ext cx="617990" cy="399853"/>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ctrlPr>
                            </m:sSubSupPr>
                            <m:e>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m:t>
                              </m:r>
                            </m:e>
                            <m:sub>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1</m:t>
                              </m:r>
                            </m:sub>
                            <m:sup>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(0) </m:t>
                              </m:r>
                            </m:sup>
                          </m:sSubSup>
                        </m:oMath>
                      </m:oMathPara>
                    </a14:m>
                    <a:endParaRPr lang="zh-CN" altLang="en-US" dirty="0"/>
                  </a:p>
                </p:txBody>
              </p:sp>
            </mc:Choice>
            <mc:Fallback xmlns="">
              <p:sp>
                <p:nvSpPr>
                  <p:cNvPr id="82" name="矩形 81">
                    <a:extLst>
                      <a:ext uri="{FF2B5EF4-FFF2-40B4-BE49-F238E27FC236}">
                        <a16:creationId xmlns:a16="http://schemas.microsoft.com/office/drawing/2014/main" id="{91181F95-83F9-4000-8007-F9B95C28FE55}"/>
                      </a:ext>
                    </a:extLst>
                  </p:cNvPr>
                  <p:cNvSpPr>
                    <a:spLocks noRot="1" noChangeAspect="1" noMove="1" noResize="1" noEditPoints="1" noAdjustHandles="1" noChangeArrowheads="1" noChangeShapeType="1" noTextEdit="1"/>
                  </p:cNvSpPr>
                  <p:nvPr/>
                </p:nvSpPr>
                <p:spPr>
                  <a:xfrm>
                    <a:off x="1081679" y="4336519"/>
                    <a:ext cx="617990" cy="39985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AFE56D9A-B823-4050-BE93-E01362F7830A}"/>
                      </a:ext>
                    </a:extLst>
                  </p:cNvPr>
                  <p:cNvSpPr/>
                  <p:nvPr/>
                </p:nvSpPr>
                <p:spPr>
                  <a:xfrm>
                    <a:off x="1081679" y="5127818"/>
                    <a:ext cx="617990" cy="400110"/>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ctrlPr>
                            </m:sSubSupPr>
                            <m:e>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m:t>
                              </m:r>
                            </m:e>
                            <m:sub>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2</m:t>
                              </m:r>
                            </m:sub>
                            <m:sup>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(0) </m:t>
                              </m:r>
                            </m:sup>
                          </m:sSubSup>
                        </m:oMath>
                      </m:oMathPara>
                    </a14:m>
                    <a:endParaRPr lang="zh-CN" altLang="en-US" dirty="0"/>
                  </a:p>
                </p:txBody>
              </p:sp>
            </mc:Choice>
            <mc:Fallback xmlns="">
              <p:sp>
                <p:nvSpPr>
                  <p:cNvPr id="83" name="矩形 82">
                    <a:extLst>
                      <a:ext uri="{FF2B5EF4-FFF2-40B4-BE49-F238E27FC236}">
                        <a16:creationId xmlns:a16="http://schemas.microsoft.com/office/drawing/2014/main" id="{AFE56D9A-B823-4050-BE93-E01362F7830A}"/>
                      </a:ext>
                    </a:extLst>
                  </p:cNvPr>
                  <p:cNvSpPr>
                    <a:spLocks noRot="1" noChangeAspect="1" noMove="1" noResize="1" noEditPoints="1" noAdjustHandles="1" noChangeArrowheads="1" noChangeShapeType="1" noTextEdit="1"/>
                  </p:cNvSpPr>
                  <p:nvPr/>
                </p:nvSpPr>
                <p:spPr>
                  <a:xfrm>
                    <a:off x="1081679" y="5127818"/>
                    <a:ext cx="617990" cy="40011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B986470C-C0C6-4088-9E1F-9591422BD192}"/>
                      </a:ext>
                    </a:extLst>
                  </p:cNvPr>
                  <p:cNvSpPr/>
                  <p:nvPr/>
                </p:nvSpPr>
                <p:spPr>
                  <a:xfrm>
                    <a:off x="1081679" y="5945740"/>
                    <a:ext cx="617990" cy="39138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ctrlPr>
                            </m:sSubSupPr>
                            <m:e>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m:t>
                              </m:r>
                            </m:e>
                            <m:sub>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𝑛</m:t>
                              </m:r>
                            </m:sub>
                            <m:sup>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(0) </m:t>
                              </m:r>
                            </m:sup>
                          </m:sSubSup>
                        </m:oMath>
                      </m:oMathPara>
                    </a14:m>
                    <a:endParaRPr lang="zh-CN" altLang="en-US" dirty="0"/>
                  </a:p>
                </p:txBody>
              </p:sp>
            </mc:Choice>
            <mc:Fallback xmlns="">
              <p:sp>
                <p:nvSpPr>
                  <p:cNvPr id="84" name="矩形 83">
                    <a:extLst>
                      <a:ext uri="{FF2B5EF4-FFF2-40B4-BE49-F238E27FC236}">
                        <a16:creationId xmlns:a16="http://schemas.microsoft.com/office/drawing/2014/main" id="{B986470C-C0C6-4088-9E1F-9591422BD192}"/>
                      </a:ext>
                    </a:extLst>
                  </p:cNvPr>
                  <p:cNvSpPr>
                    <a:spLocks noRot="1" noChangeAspect="1" noMove="1" noResize="1" noEditPoints="1" noAdjustHandles="1" noChangeArrowheads="1" noChangeShapeType="1" noTextEdit="1"/>
                  </p:cNvSpPr>
                  <p:nvPr/>
                </p:nvSpPr>
                <p:spPr>
                  <a:xfrm>
                    <a:off x="1081679" y="5945740"/>
                    <a:ext cx="617990" cy="39138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5C00CBD8-2830-420A-93DA-FED2724E4B8A}"/>
                      </a:ext>
                    </a:extLst>
                  </p:cNvPr>
                  <p:cNvSpPr/>
                  <p:nvPr/>
                </p:nvSpPr>
                <p:spPr>
                  <a:xfrm>
                    <a:off x="2862089" y="4336519"/>
                    <a:ext cx="617990" cy="399853"/>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ctrlPr>
                            </m:sSubSupPr>
                            <m:e>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m:t>
                              </m:r>
                            </m:e>
                            <m:sub>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1</m:t>
                              </m:r>
                            </m:sub>
                            <m:sup>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(1) </m:t>
                              </m:r>
                            </m:sup>
                          </m:sSubSup>
                        </m:oMath>
                      </m:oMathPara>
                    </a14:m>
                    <a:endParaRPr lang="zh-CN" altLang="en-US" dirty="0"/>
                  </a:p>
                </p:txBody>
              </p:sp>
            </mc:Choice>
            <mc:Fallback xmlns="">
              <p:sp>
                <p:nvSpPr>
                  <p:cNvPr id="85" name="矩形 84">
                    <a:extLst>
                      <a:ext uri="{FF2B5EF4-FFF2-40B4-BE49-F238E27FC236}">
                        <a16:creationId xmlns:a16="http://schemas.microsoft.com/office/drawing/2014/main" id="{5C00CBD8-2830-420A-93DA-FED2724E4B8A}"/>
                      </a:ext>
                    </a:extLst>
                  </p:cNvPr>
                  <p:cNvSpPr>
                    <a:spLocks noRot="1" noChangeAspect="1" noMove="1" noResize="1" noEditPoints="1" noAdjustHandles="1" noChangeArrowheads="1" noChangeShapeType="1" noTextEdit="1"/>
                  </p:cNvSpPr>
                  <p:nvPr/>
                </p:nvSpPr>
                <p:spPr>
                  <a:xfrm>
                    <a:off x="2862089" y="4336519"/>
                    <a:ext cx="617990" cy="399853"/>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F4230803-51AD-491E-83CE-F77861568AEC}"/>
                      </a:ext>
                    </a:extLst>
                  </p:cNvPr>
                  <p:cNvSpPr/>
                  <p:nvPr/>
                </p:nvSpPr>
                <p:spPr>
                  <a:xfrm>
                    <a:off x="2862089" y="5127818"/>
                    <a:ext cx="617990" cy="400110"/>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ctrlPr>
                            </m:sSubSupPr>
                            <m:e>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m:t>
                              </m:r>
                            </m:e>
                            <m:sub>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2</m:t>
                              </m:r>
                            </m:sub>
                            <m:sup>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(1) </m:t>
                              </m:r>
                            </m:sup>
                          </m:sSubSup>
                        </m:oMath>
                      </m:oMathPara>
                    </a14:m>
                    <a:endParaRPr lang="zh-CN" altLang="en-US" dirty="0"/>
                  </a:p>
                </p:txBody>
              </p:sp>
            </mc:Choice>
            <mc:Fallback xmlns="">
              <p:sp>
                <p:nvSpPr>
                  <p:cNvPr id="86" name="矩形 85">
                    <a:extLst>
                      <a:ext uri="{FF2B5EF4-FFF2-40B4-BE49-F238E27FC236}">
                        <a16:creationId xmlns:a16="http://schemas.microsoft.com/office/drawing/2014/main" id="{F4230803-51AD-491E-83CE-F77861568AEC}"/>
                      </a:ext>
                    </a:extLst>
                  </p:cNvPr>
                  <p:cNvSpPr>
                    <a:spLocks noRot="1" noChangeAspect="1" noMove="1" noResize="1" noEditPoints="1" noAdjustHandles="1" noChangeArrowheads="1" noChangeShapeType="1" noTextEdit="1"/>
                  </p:cNvSpPr>
                  <p:nvPr/>
                </p:nvSpPr>
                <p:spPr>
                  <a:xfrm>
                    <a:off x="2862089" y="5127818"/>
                    <a:ext cx="617990" cy="40011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5D7D634F-7AA4-4D78-9189-A83423D1011C}"/>
                      </a:ext>
                    </a:extLst>
                  </p:cNvPr>
                  <p:cNvSpPr/>
                  <p:nvPr/>
                </p:nvSpPr>
                <p:spPr>
                  <a:xfrm>
                    <a:off x="2862089" y="5945740"/>
                    <a:ext cx="617990" cy="39138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ctrlPr>
                            </m:sSubSupPr>
                            <m:e>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m:t>
                              </m:r>
                            </m:e>
                            <m:sub>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𝑛</m:t>
                              </m:r>
                            </m:sub>
                            <m:sup>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(1) </m:t>
                              </m:r>
                            </m:sup>
                          </m:sSubSup>
                        </m:oMath>
                      </m:oMathPara>
                    </a14:m>
                    <a:endParaRPr lang="zh-CN" altLang="en-US" dirty="0"/>
                  </a:p>
                </p:txBody>
              </p:sp>
            </mc:Choice>
            <mc:Fallback xmlns="">
              <p:sp>
                <p:nvSpPr>
                  <p:cNvPr id="87" name="矩形 86">
                    <a:extLst>
                      <a:ext uri="{FF2B5EF4-FFF2-40B4-BE49-F238E27FC236}">
                        <a16:creationId xmlns:a16="http://schemas.microsoft.com/office/drawing/2014/main" id="{5D7D634F-7AA4-4D78-9189-A83423D1011C}"/>
                      </a:ext>
                    </a:extLst>
                  </p:cNvPr>
                  <p:cNvSpPr>
                    <a:spLocks noRot="1" noChangeAspect="1" noMove="1" noResize="1" noEditPoints="1" noAdjustHandles="1" noChangeArrowheads="1" noChangeShapeType="1" noTextEdit="1"/>
                  </p:cNvSpPr>
                  <p:nvPr/>
                </p:nvSpPr>
                <p:spPr>
                  <a:xfrm>
                    <a:off x="2862089" y="5945740"/>
                    <a:ext cx="617990" cy="391389"/>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16D6420D-63B2-45E6-8702-DC1557C80067}"/>
                      </a:ext>
                    </a:extLst>
                  </p:cNvPr>
                  <p:cNvSpPr/>
                  <p:nvPr/>
                </p:nvSpPr>
                <p:spPr>
                  <a:xfrm>
                    <a:off x="5917085" y="4336519"/>
                    <a:ext cx="829330" cy="399853"/>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ctrlPr>
                            </m:sSubSupPr>
                            <m:e>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m:t>
                              </m:r>
                            </m:e>
                            <m:sub>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1</m:t>
                              </m:r>
                            </m:sub>
                            <m:sup>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𝑅</m:t>
                              </m:r>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−1) </m:t>
                              </m:r>
                            </m:sup>
                          </m:sSubSup>
                        </m:oMath>
                      </m:oMathPara>
                    </a14:m>
                    <a:endParaRPr lang="zh-CN" altLang="en-US" dirty="0"/>
                  </a:p>
                </p:txBody>
              </p:sp>
            </mc:Choice>
            <mc:Fallback xmlns="">
              <p:sp>
                <p:nvSpPr>
                  <p:cNvPr id="88" name="矩形 87">
                    <a:extLst>
                      <a:ext uri="{FF2B5EF4-FFF2-40B4-BE49-F238E27FC236}">
                        <a16:creationId xmlns:a16="http://schemas.microsoft.com/office/drawing/2014/main" id="{16D6420D-63B2-45E6-8702-DC1557C80067}"/>
                      </a:ext>
                    </a:extLst>
                  </p:cNvPr>
                  <p:cNvSpPr>
                    <a:spLocks noRot="1" noChangeAspect="1" noMove="1" noResize="1" noEditPoints="1" noAdjustHandles="1" noChangeArrowheads="1" noChangeShapeType="1" noTextEdit="1"/>
                  </p:cNvSpPr>
                  <p:nvPr/>
                </p:nvSpPr>
                <p:spPr>
                  <a:xfrm>
                    <a:off x="5917085" y="4336519"/>
                    <a:ext cx="829330" cy="399853"/>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DCD28BA0-40DD-4D1D-AAC2-6322326ABF69}"/>
                      </a:ext>
                    </a:extLst>
                  </p:cNvPr>
                  <p:cNvSpPr/>
                  <p:nvPr/>
                </p:nvSpPr>
                <p:spPr>
                  <a:xfrm>
                    <a:off x="5917085" y="5127818"/>
                    <a:ext cx="829330" cy="400110"/>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ctrlPr>
                            </m:sSubSupPr>
                            <m:e>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m:t>
                              </m:r>
                            </m:e>
                            <m:sub>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2</m:t>
                              </m:r>
                            </m:sub>
                            <m:sup>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𝑅</m:t>
                              </m:r>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−1) </m:t>
                              </m:r>
                            </m:sup>
                          </m:sSubSup>
                        </m:oMath>
                      </m:oMathPara>
                    </a14:m>
                    <a:endParaRPr lang="zh-CN" altLang="en-US" dirty="0"/>
                  </a:p>
                </p:txBody>
              </p:sp>
            </mc:Choice>
            <mc:Fallback xmlns="">
              <p:sp>
                <p:nvSpPr>
                  <p:cNvPr id="89" name="矩形 88">
                    <a:extLst>
                      <a:ext uri="{FF2B5EF4-FFF2-40B4-BE49-F238E27FC236}">
                        <a16:creationId xmlns:a16="http://schemas.microsoft.com/office/drawing/2014/main" id="{DCD28BA0-40DD-4D1D-AAC2-6322326ABF69}"/>
                      </a:ext>
                    </a:extLst>
                  </p:cNvPr>
                  <p:cNvSpPr>
                    <a:spLocks noRot="1" noChangeAspect="1" noMove="1" noResize="1" noEditPoints="1" noAdjustHandles="1" noChangeArrowheads="1" noChangeShapeType="1" noTextEdit="1"/>
                  </p:cNvSpPr>
                  <p:nvPr/>
                </p:nvSpPr>
                <p:spPr>
                  <a:xfrm>
                    <a:off x="5917085" y="5127818"/>
                    <a:ext cx="829330" cy="40011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59D86657-B001-4CB0-82DE-A10909325EC9}"/>
                      </a:ext>
                    </a:extLst>
                  </p:cNvPr>
                  <p:cNvSpPr/>
                  <p:nvPr/>
                </p:nvSpPr>
                <p:spPr>
                  <a:xfrm>
                    <a:off x="5917085" y="5945740"/>
                    <a:ext cx="829330" cy="39138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ctrlPr>
                            </m:sSubSupPr>
                            <m:e>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m:t>
                              </m:r>
                            </m:e>
                            <m:sub>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𝑛</m:t>
                              </m:r>
                            </m:sub>
                            <m:sup>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𝑅</m:t>
                              </m:r>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−1) </m:t>
                              </m:r>
                            </m:sup>
                          </m:sSubSup>
                        </m:oMath>
                      </m:oMathPara>
                    </a14:m>
                    <a:endParaRPr lang="zh-CN" altLang="en-US" dirty="0"/>
                  </a:p>
                </p:txBody>
              </p:sp>
            </mc:Choice>
            <mc:Fallback xmlns="">
              <p:sp>
                <p:nvSpPr>
                  <p:cNvPr id="90" name="矩形 89">
                    <a:extLst>
                      <a:ext uri="{FF2B5EF4-FFF2-40B4-BE49-F238E27FC236}">
                        <a16:creationId xmlns:a16="http://schemas.microsoft.com/office/drawing/2014/main" id="{59D86657-B001-4CB0-82DE-A10909325EC9}"/>
                      </a:ext>
                    </a:extLst>
                  </p:cNvPr>
                  <p:cNvSpPr>
                    <a:spLocks noRot="1" noChangeAspect="1" noMove="1" noResize="1" noEditPoints="1" noAdjustHandles="1" noChangeArrowheads="1" noChangeShapeType="1" noTextEdit="1"/>
                  </p:cNvSpPr>
                  <p:nvPr/>
                </p:nvSpPr>
                <p:spPr>
                  <a:xfrm>
                    <a:off x="5917085" y="5945740"/>
                    <a:ext cx="829330" cy="391389"/>
                  </a:xfrm>
                  <a:prstGeom prst="rect">
                    <a:avLst/>
                  </a:prstGeom>
                  <a:blipFill>
                    <a:blip r:embed="rId20"/>
                    <a:stretch>
                      <a:fillRect/>
                    </a:stretch>
                  </a:blipFill>
                </p:spPr>
                <p:txBody>
                  <a:bodyPr/>
                  <a:lstStyle/>
                  <a:p>
                    <a:r>
                      <a:rPr lang="zh-CN" altLang="en-US">
                        <a:noFill/>
                      </a:rPr>
                      <a:t> </a:t>
                    </a:r>
                  </a:p>
                </p:txBody>
              </p:sp>
            </mc:Fallback>
          </mc:AlternateContent>
          <p:cxnSp>
            <p:nvCxnSpPr>
              <p:cNvPr id="91" name="直接连接符 90">
                <a:extLst>
                  <a:ext uri="{FF2B5EF4-FFF2-40B4-BE49-F238E27FC236}">
                    <a16:creationId xmlns:a16="http://schemas.microsoft.com/office/drawing/2014/main" id="{1CED4B99-C0A9-4F99-BF1C-CCC313234154}"/>
                  </a:ext>
                </a:extLst>
              </p:cNvPr>
              <p:cNvCxnSpPr>
                <a:cxnSpLocks/>
                <a:stCxn id="82" idx="3"/>
                <a:endCxn id="85" idx="1"/>
              </p:cNvCxnSpPr>
              <p:nvPr/>
            </p:nvCxnSpPr>
            <p:spPr>
              <a:xfrm>
                <a:off x="1699669" y="4536446"/>
                <a:ext cx="1162420" cy="0"/>
              </a:xfrm>
              <a:prstGeom prst="line">
                <a:avLst/>
              </a:prstGeom>
              <a:noFill/>
            </p:spPr>
            <p:style>
              <a:lnRef idx="1">
                <a:schemeClr val="dk1"/>
              </a:lnRef>
              <a:fillRef idx="0">
                <a:schemeClr val="dk1"/>
              </a:fillRef>
              <a:effectRef idx="0">
                <a:schemeClr val="dk1"/>
              </a:effectRef>
              <a:fontRef idx="minor">
                <a:schemeClr val="tx1"/>
              </a:fontRef>
            </p:style>
          </p:cxnSp>
          <p:cxnSp>
            <p:nvCxnSpPr>
              <p:cNvPr id="92" name="直接连接符 91">
                <a:extLst>
                  <a:ext uri="{FF2B5EF4-FFF2-40B4-BE49-F238E27FC236}">
                    <a16:creationId xmlns:a16="http://schemas.microsoft.com/office/drawing/2014/main" id="{4F78ABAD-3919-4C42-AC50-9D55D354A94F}"/>
                  </a:ext>
                </a:extLst>
              </p:cNvPr>
              <p:cNvCxnSpPr>
                <a:cxnSpLocks/>
                <a:stCxn id="82" idx="3"/>
                <a:endCxn id="86" idx="1"/>
              </p:cNvCxnSpPr>
              <p:nvPr/>
            </p:nvCxnSpPr>
            <p:spPr>
              <a:xfrm>
                <a:off x="1699669" y="4536446"/>
                <a:ext cx="1162420" cy="791427"/>
              </a:xfrm>
              <a:prstGeom prst="line">
                <a:avLst/>
              </a:prstGeom>
              <a:noFill/>
            </p:spPr>
            <p:style>
              <a:lnRef idx="1">
                <a:schemeClr val="dk1"/>
              </a:lnRef>
              <a:fillRef idx="0">
                <a:schemeClr val="dk1"/>
              </a:fillRef>
              <a:effectRef idx="0">
                <a:schemeClr val="dk1"/>
              </a:effectRef>
              <a:fontRef idx="minor">
                <a:schemeClr val="tx1"/>
              </a:fontRef>
            </p:style>
          </p:cxnSp>
          <p:cxnSp>
            <p:nvCxnSpPr>
              <p:cNvPr id="93" name="直接连接符 92">
                <a:extLst>
                  <a:ext uri="{FF2B5EF4-FFF2-40B4-BE49-F238E27FC236}">
                    <a16:creationId xmlns:a16="http://schemas.microsoft.com/office/drawing/2014/main" id="{794DBFAD-9351-4AD1-AEA2-537458592CB5}"/>
                  </a:ext>
                </a:extLst>
              </p:cNvPr>
              <p:cNvCxnSpPr>
                <a:cxnSpLocks/>
                <a:stCxn id="82" idx="3"/>
                <a:endCxn id="87" idx="1"/>
              </p:cNvCxnSpPr>
              <p:nvPr/>
            </p:nvCxnSpPr>
            <p:spPr>
              <a:xfrm>
                <a:off x="1699669" y="4536446"/>
                <a:ext cx="1162420" cy="1604989"/>
              </a:xfrm>
              <a:prstGeom prst="line">
                <a:avLst/>
              </a:prstGeom>
              <a:noFill/>
            </p:spPr>
            <p:style>
              <a:lnRef idx="1">
                <a:schemeClr val="dk1"/>
              </a:lnRef>
              <a:fillRef idx="0">
                <a:schemeClr val="dk1"/>
              </a:fillRef>
              <a:effectRef idx="0">
                <a:schemeClr val="dk1"/>
              </a:effectRef>
              <a:fontRef idx="minor">
                <a:schemeClr val="tx1"/>
              </a:fontRef>
            </p:style>
          </p:cxnSp>
          <p:cxnSp>
            <p:nvCxnSpPr>
              <p:cNvPr id="94" name="直接连接符 93">
                <a:extLst>
                  <a:ext uri="{FF2B5EF4-FFF2-40B4-BE49-F238E27FC236}">
                    <a16:creationId xmlns:a16="http://schemas.microsoft.com/office/drawing/2014/main" id="{1BEE61B4-B64F-4CEF-B49B-65A7C7839CF1}"/>
                  </a:ext>
                </a:extLst>
              </p:cNvPr>
              <p:cNvCxnSpPr>
                <a:cxnSpLocks/>
                <a:stCxn id="83" idx="3"/>
                <a:endCxn id="86" idx="1"/>
              </p:cNvCxnSpPr>
              <p:nvPr/>
            </p:nvCxnSpPr>
            <p:spPr>
              <a:xfrm>
                <a:off x="1699669" y="5327873"/>
                <a:ext cx="1162420" cy="0"/>
              </a:xfrm>
              <a:prstGeom prst="line">
                <a:avLst/>
              </a:prstGeom>
              <a:noFill/>
            </p:spPr>
            <p:style>
              <a:lnRef idx="1">
                <a:schemeClr val="dk1"/>
              </a:lnRef>
              <a:fillRef idx="0">
                <a:schemeClr val="dk1"/>
              </a:fillRef>
              <a:effectRef idx="0">
                <a:schemeClr val="dk1"/>
              </a:effectRef>
              <a:fontRef idx="minor">
                <a:schemeClr val="tx1"/>
              </a:fontRef>
            </p:style>
          </p:cxnSp>
          <p:cxnSp>
            <p:nvCxnSpPr>
              <p:cNvPr id="95" name="直接连接符 94">
                <a:extLst>
                  <a:ext uri="{FF2B5EF4-FFF2-40B4-BE49-F238E27FC236}">
                    <a16:creationId xmlns:a16="http://schemas.microsoft.com/office/drawing/2014/main" id="{BA92C33D-942B-4B6B-8F87-B35BBE474D16}"/>
                  </a:ext>
                </a:extLst>
              </p:cNvPr>
              <p:cNvCxnSpPr>
                <a:cxnSpLocks/>
                <a:stCxn id="83" idx="3"/>
                <a:endCxn id="87" idx="1"/>
              </p:cNvCxnSpPr>
              <p:nvPr/>
            </p:nvCxnSpPr>
            <p:spPr>
              <a:xfrm>
                <a:off x="1699669" y="5327873"/>
                <a:ext cx="1162420" cy="813562"/>
              </a:xfrm>
              <a:prstGeom prst="line">
                <a:avLst/>
              </a:prstGeom>
              <a:noFill/>
            </p:spPr>
            <p:style>
              <a:lnRef idx="1">
                <a:schemeClr val="dk1"/>
              </a:lnRef>
              <a:fillRef idx="0">
                <a:schemeClr val="dk1"/>
              </a:fillRef>
              <a:effectRef idx="0">
                <a:schemeClr val="dk1"/>
              </a:effectRef>
              <a:fontRef idx="minor">
                <a:schemeClr val="tx1"/>
              </a:fontRef>
            </p:style>
          </p:cxnSp>
          <p:cxnSp>
            <p:nvCxnSpPr>
              <p:cNvPr id="96" name="直接连接符 95">
                <a:extLst>
                  <a:ext uri="{FF2B5EF4-FFF2-40B4-BE49-F238E27FC236}">
                    <a16:creationId xmlns:a16="http://schemas.microsoft.com/office/drawing/2014/main" id="{59B5004B-9472-4DCE-A648-4F4CD926B638}"/>
                  </a:ext>
                </a:extLst>
              </p:cNvPr>
              <p:cNvCxnSpPr>
                <a:cxnSpLocks/>
                <a:stCxn id="84" idx="3"/>
                <a:endCxn id="87" idx="1"/>
              </p:cNvCxnSpPr>
              <p:nvPr/>
            </p:nvCxnSpPr>
            <p:spPr>
              <a:xfrm>
                <a:off x="1699669" y="6141435"/>
                <a:ext cx="1162420" cy="0"/>
              </a:xfrm>
              <a:prstGeom prst="line">
                <a:avLst/>
              </a:prstGeom>
              <a:noFill/>
            </p:spPr>
            <p:style>
              <a:lnRef idx="1">
                <a:schemeClr val="dk1"/>
              </a:lnRef>
              <a:fillRef idx="0">
                <a:schemeClr val="dk1"/>
              </a:fillRef>
              <a:effectRef idx="0">
                <a:schemeClr val="dk1"/>
              </a:effectRef>
              <a:fontRef idx="minor">
                <a:schemeClr val="tx1"/>
              </a:fontRef>
            </p:style>
          </p:cxnSp>
          <p:cxnSp>
            <p:nvCxnSpPr>
              <p:cNvPr id="97" name="直接连接符 96">
                <a:extLst>
                  <a:ext uri="{FF2B5EF4-FFF2-40B4-BE49-F238E27FC236}">
                    <a16:creationId xmlns:a16="http://schemas.microsoft.com/office/drawing/2014/main" id="{44B9B957-D182-402B-A78D-8D0F639FE09D}"/>
                  </a:ext>
                </a:extLst>
              </p:cNvPr>
              <p:cNvCxnSpPr>
                <a:cxnSpLocks/>
                <a:stCxn id="84" idx="3"/>
                <a:endCxn id="86" idx="1"/>
              </p:cNvCxnSpPr>
              <p:nvPr/>
            </p:nvCxnSpPr>
            <p:spPr>
              <a:xfrm flipV="1">
                <a:off x="1699669" y="5327873"/>
                <a:ext cx="1162420" cy="813562"/>
              </a:xfrm>
              <a:prstGeom prst="line">
                <a:avLst/>
              </a:prstGeom>
              <a:noFill/>
            </p:spPr>
            <p:style>
              <a:lnRef idx="1">
                <a:schemeClr val="dk1"/>
              </a:lnRef>
              <a:fillRef idx="0">
                <a:schemeClr val="dk1"/>
              </a:fillRef>
              <a:effectRef idx="0">
                <a:schemeClr val="dk1"/>
              </a:effectRef>
              <a:fontRef idx="minor">
                <a:schemeClr val="tx1"/>
              </a:fontRef>
            </p:style>
          </p:cxnSp>
          <p:cxnSp>
            <p:nvCxnSpPr>
              <p:cNvPr id="98" name="直接连接符 97">
                <a:extLst>
                  <a:ext uri="{FF2B5EF4-FFF2-40B4-BE49-F238E27FC236}">
                    <a16:creationId xmlns:a16="http://schemas.microsoft.com/office/drawing/2014/main" id="{F549C21D-4292-432C-9E4D-1B3D4E71C110}"/>
                  </a:ext>
                </a:extLst>
              </p:cNvPr>
              <p:cNvCxnSpPr>
                <a:cxnSpLocks/>
                <a:stCxn id="84" idx="3"/>
                <a:endCxn id="85" idx="1"/>
              </p:cNvCxnSpPr>
              <p:nvPr/>
            </p:nvCxnSpPr>
            <p:spPr>
              <a:xfrm flipV="1">
                <a:off x="1699669" y="4536446"/>
                <a:ext cx="1162420" cy="1604989"/>
              </a:xfrm>
              <a:prstGeom prst="line">
                <a:avLst/>
              </a:prstGeom>
              <a:noFill/>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FE458485-2B85-417A-8DEF-3BEEEBB1F6F1}"/>
                  </a:ext>
                </a:extLst>
              </p:cNvPr>
              <p:cNvCxnSpPr>
                <a:cxnSpLocks/>
                <a:stCxn id="83" idx="3"/>
                <a:endCxn id="85" idx="1"/>
              </p:cNvCxnSpPr>
              <p:nvPr/>
            </p:nvCxnSpPr>
            <p:spPr>
              <a:xfrm flipV="1">
                <a:off x="1699669" y="4536446"/>
                <a:ext cx="1162420" cy="791427"/>
              </a:xfrm>
              <a:prstGeom prst="line">
                <a:avLst/>
              </a:prstGeom>
              <a:noFill/>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0" name="TextBox 67">
                    <a:extLst>
                      <a:ext uri="{FF2B5EF4-FFF2-40B4-BE49-F238E27FC236}">
                        <a16:creationId xmlns:a16="http://schemas.microsoft.com/office/drawing/2014/main" id="{8CD8DE87-94F9-4F60-9A43-249659EFF60A}"/>
                      </a:ext>
                    </a:extLst>
                  </p:cNvPr>
                  <p:cNvSpPr txBox="1"/>
                  <p:nvPr/>
                </p:nvSpPr>
                <p:spPr>
                  <a:xfrm>
                    <a:off x="1889819" y="5479895"/>
                    <a:ext cx="849617" cy="495679"/>
                  </a:xfrm>
                  <a:prstGeom prst="rect">
                    <a:avLst/>
                  </a:prstGeom>
                  <a:solidFill>
                    <a:schemeClr val="bg1"/>
                  </a:solidFill>
                </p:spPr>
                <p:txBody>
                  <a:bodyPr wrap="square" lIns="0" tIns="0" rIns="0" bIns="0" rtlCol="0" anchor="ctr" anchorCtr="0">
                    <a:no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100" name="TextBox 67">
                    <a:extLst>
                      <a:ext uri="{FF2B5EF4-FFF2-40B4-BE49-F238E27FC236}">
                        <a16:creationId xmlns:a16="http://schemas.microsoft.com/office/drawing/2014/main" id="{8CD8DE87-94F9-4F60-9A43-249659EFF60A}"/>
                      </a:ext>
                    </a:extLst>
                  </p:cNvPr>
                  <p:cNvSpPr txBox="1">
                    <a:spLocks noRot="1" noChangeAspect="1" noMove="1" noResize="1" noEditPoints="1" noAdjustHandles="1" noChangeArrowheads="1" noChangeShapeType="1" noTextEdit="1"/>
                  </p:cNvSpPr>
                  <p:nvPr/>
                </p:nvSpPr>
                <p:spPr>
                  <a:xfrm>
                    <a:off x="1889819" y="5479895"/>
                    <a:ext cx="849617" cy="495679"/>
                  </a:xfrm>
                  <a:prstGeom prst="rect">
                    <a:avLst/>
                  </a:prstGeom>
                  <a:blipFill>
                    <a:blip r:embed="rId21"/>
                    <a:stretch>
                      <a:fillRect/>
                    </a:stretch>
                  </a:blipFill>
                </p:spPr>
                <p:txBody>
                  <a:bodyPr/>
                  <a:lstStyle/>
                  <a:p>
                    <a:r>
                      <a:rPr lang="zh-CN" altLang="en-US">
                        <a:noFill/>
                      </a:rPr>
                      <a:t> </a:t>
                    </a:r>
                  </a:p>
                </p:txBody>
              </p:sp>
            </mc:Fallback>
          </mc:AlternateContent>
          <p:cxnSp>
            <p:nvCxnSpPr>
              <p:cNvPr id="101" name="直接连接符 100">
                <a:extLst>
                  <a:ext uri="{FF2B5EF4-FFF2-40B4-BE49-F238E27FC236}">
                    <a16:creationId xmlns:a16="http://schemas.microsoft.com/office/drawing/2014/main" id="{23147043-121F-46B0-8DE3-B35F2D958FA4}"/>
                  </a:ext>
                </a:extLst>
              </p:cNvPr>
              <p:cNvCxnSpPr>
                <a:cxnSpLocks/>
                <a:stCxn id="88" idx="1"/>
                <a:endCxn id="85" idx="3"/>
              </p:cNvCxnSpPr>
              <p:nvPr/>
            </p:nvCxnSpPr>
            <p:spPr>
              <a:xfrm flipH="1">
                <a:off x="3480079" y="4536446"/>
                <a:ext cx="2437006" cy="0"/>
              </a:xfrm>
              <a:prstGeom prst="line">
                <a:avLst/>
              </a:prstGeom>
              <a:noFill/>
            </p:spPr>
            <p:style>
              <a:lnRef idx="1">
                <a:schemeClr val="dk1"/>
              </a:lnRef>
              <a:fillRef idx="0">
                <a:schemeClr val="dk1"/>
              </a:fillRef>
              <a:effectRef idx="0">
                <a:schemeClr val="dk1"/>
              </a:effectRef>
              <a:fontRef idx="minor">
                <a:schemeClr val="tx1"/>
              </a:fontRef>
            </p:style>
          </p:cxnSp>
          <p:cxnSp>
            <p:nvCxnSpPr>
              <p:cNvPr id="102" name="直接连接符 101">
                <a:extLst>
                  <a:ext uri="{FF2B5EF4-FFF2-40B4-BE49-F238E27FC236}">
                    <a16:creationId xmlns:a16="http://schemas.microsoft.com/office/drawing/2014/main" id="{80D12215-8FBD-43BD-BEBB-AEA6A9614405}"/>
                  </a:ext>
                </a:extLst>
              </p:cNvPr>
              <p:cNvCxnSpPr>
                <a:cxnSpLocks/>
                <a:stCxn id="89" idx="1"/>
                <a:endCxn id="85" idx="3"/>
              </p:cNvCxnSpPr>
              <p:nvPr/>
            </p:nvCxnSpPr>
            <p:spPr>
              <a:xfrm flipH="1" flipV="1">
                <a:off x="3480079" y="4536446"/>
                <a:ext cx="2437006" cy="791427"/>
              </a:xfrm>
              <a:prstGeom prst="line">
                <a:avLst/>
              </a:prstGeom>
              <a:noFill/>
            </p:spPr>
            <p:style>
              <a:lnRef idx="1">
                <a:schemeClr val="dk1"/>
              </a:lnRef>
              <a:fillRef idx="0">
                <a:schemeClr val="dk1"/>
              </a:fillRef>
              <a:effectRef idx="0">
                <a:schemeClr val="dk1"/>
              </a:effectRef>
              <a:fontRef idx="minor">
                <a:schemeClr val="tx1"/>
              </a:fontRef>
            </p:style>
          </p:cxnSp>
          <p:cxnSp>
            <p:nvCxnSpPr>
              <p:cNvPr id="103" name="直接连接符 102">
                <a:extLst>
                  <a:ext uri="{FF2B5EF4-FFF2-40B4-BE49-F238E27FC236}">
                    <a16:creationId xmlns:a16="http://schemas.microsoft.com/office/drawing/2014/main" id="{1C3C41CE-43B1-41F6-BAD3-931B7B32C8DF}"/>
                  </a:ext>
                </a:extLst>
              </p:cNvPr>
              <p:cNvCxnSpPr>
                <a:cxnSpLocks/>
                <a:stCxn id="90" idx="1"/>
                <a:endCxn id="85" idx="3"/>
              </p:cNvCxnSpPr>
              <p:nvPr/>
            </p:nvCxnSpPr>
            <p:spPr>
              <a:xfrm flipH="1" flipV="1">
                <a:off x="3480079" y="4536446"/>
                <a:ext cx="2437006" cy="1604989"/>
              </a:xfrm>
              <a:prstGeom prst="line">
                <a:avLst/>
              </a:prstGeom>
              <a:noFill/>
            </p:spPr>
            <p:style>
              <a:lnRef idx="1">
                <a:schemeClr val="dk1"/>
              </a:lnRef>
              <a:fillRef idx="0">
                <a:schemeClr val="dk1"/>
              </a:fillRef>
              <a:effectRef idx="0">
                <a:schemeClr val="dk1"/>
              </a:effectRef>
              <a:fontRef idx="minor">
                <a:schemeClr val="tx1"/>
              </a:fontRef>
            </p:style>
          </p:cxnSp>
          <p:cxnSp>
            <p:nvCxnSpPr>
              <p:cNvPr id="104" name="直接连接符 103">
                <a:extLst>
                  <a:ext uri="{FF2B5EF4-FFF2-40B4-BE49-F238E27FC236}">
                    <a16:creationId xmlns:a16="http://schemas.microsoft.com/office/drawing/2014/main" id="{CE6BC4FC-259C-42BF-8EAE-0C133B92A2A0}"/>
                  </a:ext>
                </a:extLst>
              </p:cNvPr>
              <p:cNvCxnSpPr>
                <a:cxnSpLocks/>
                <a:stCxn id="89" idx="1"/>
                <a:endCxn id="86" idx="3"/>
              </p:cNvCxnSpPr>
              <p:nvPr/>
            </p:nvCxnSpPr>
            <p:spPr>
              <a:xfrm flipH="1">
                <a:off x="3480079" y="5327873"/>
                <a:ext cx="2437006" cy="0"/>
              </a:xfrm>
              <a:prstGeom prst="line">
                <a:avLst/>
              </a:prstGeom>
              <a:noFill/>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73EB37DB-207C-44FC-8160-D4F8A8C2EF88}"/>
                  </a:ext>
                </a:extLst>
              </p:cNvPr>
              <p:cNvCxnSpPr>
                <a:cxnSpLocks/>
                <a:stCxn id="88" idx="1"/>
                <a:endCxn id="86" idx="3"/>
              </p:cNvCxnSpPr>
              <p:nvPr/>
            </p:nvCxnSpPr>
            <p:spPr>
              <a:xfrm flipH="1">
                <a:off x="3480079" y="4536446"/>
                <a:ext cx="2437006" cy="791427"/>
              </a:xfrm>
              <a:prstGeom prst="line">
                <a:avLst/>
              </a:prstGeom>
              <a:noFill/>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A8DE6F07-8FF1-46AC-B713-081AD9109D90}"/>
                  </a:ext>
                </a:extLst>
              </p:cNvPr>
              <p:cNvCxnSpPr>
                <a:cxnSpLocks/>
                <a:stCxn id="90" idx="1"/>
                <a:endCxn id="86" idx="3"/>
              </p:cNvCxnSpPr>
              <p:nvPr/>
            </p:nvCxnSpPr>
            <p:spPr>
              <a:xfrm flipH="1" flipV="1">
                <a:off x="3480079" y="5327873"/>
                <a:ext cx="2437006" cy="813562"/>
              </a:xfrm>
              <a:prstGeom prst="line">
                <a:avLst/>
              </a:prstGeom>
              <a:noFill/>
            </p:spPr>
            <p:style>
              <a:lnRef idx="1">
                <a:schemeClr val="dk1"/>
              </a:lnRef>
              <a:fillRef idx="0">
                <a:schemeClr val="dk1"/>
              </a:fillRef>
              <a:effectRef idx="0">
                <a:schemeClr val="dk1"/>
              </a:effectRef>
              <a:fontRef idx="minor">
                <a:schemeClr val="tx1"/>
              </a:fontRef>
            </p:style>
          </p:cxnSp>
          <p:cxnSp>
            <p:nvCxnSpPr>
              <p:cNvPr id="107" name="直接连接符 106">
                <a:extLst>
                  <a:ext uri="{FF2B5EF4-FFF2-40B4-BE49-F238E27FC236}">
                    <a16:creationId xmlns:a16="http://schemas.microsoft.com/office/drawing/2014/main" id="{5C6C0C4D-B5A7-4B56-8B05-56CA1BCB46FF}"/>
                  </a:ext>
                </a:extLst>
              </p:cNvPr>
              <p:cNvCxnSpPr>
                <a:cxnSpLocks/>
                <a:stCxn id="90" idx="1"/>
                <a:endCxn id="87" idx="3"/>
              </p:cNvCxnSpPr>
              <p:nvPr/>
            </p:nvCxnSpPr>
            <p:spPr>
              <a:xfrm flipH="1">
                <a:off x="3480079" y="6141435"/>
                <a:ext cx="2437006" cy="0"/>
              </a:xfrm>
              <a:prstGeom prst="line">
                <a:avLst/>
              </a:prstGeom>
              <a:noFill/>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B9D09974-7E36-436D-AE6C-187386BEF2FB}"/>
                  </a:ext>
                </a:extLst>
              </p:cNvPr>
              <p:cNvCxnSpPr>
                <a:cxnSpLocks/>
                <a:stCxn id="89" idx="1"/>
                <a:endCxn id="87" idx="3"/>
              </p:cNvCxnSpPr>
              <p:nvPr/>
            </p:nvCxnSpPr>
            <p:spPr>
              <a:xfrm flipH="1">
                <a:off x="3480079" y="5327873"/>
                <a:ext cx="2437006" cy="813562"/>
              </a:xfrm>
              <a:prstGeom prst="line">
                <a:avLst/>
              </a:prstGeom>
              <a:noFill/>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F656CBA0-1B43-4833-8C0B-6DC8256AEA4F}"/>
                  </a:ext>
                </a:extLst>
              </p:cNvPr>
              <p:cNvCxnSpPr>
                <a:cxnSpLocks/>
                <a:stCxn id="88" idx="1"/>
                <a:endCxn id="87" idx="3"/>
              </p:cNvCxnSpPr>
              <p:nvPr/>
            </p:nvCxnSpPr>
            <p:spPr>
              <a:xfrm flipH="1">
                <a:off x="3480079" y="4536446"/>
                <a:ext cx="2437006" cy="1604989"/>
              </a:xfrm>
              <a:prstGeom prst="line">
                <a:avLst/>
              </a:prstGeom>
              <a:noFill/>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0" name="TextBox 67">
                    <a:extLst>
                      <a:ext uri="{FF2B5EF4-FFF2-40B4-BE49-F238E27FC236}">
                        <a16:creationId xmlns:a16="http://schemas.microsoft.com/office/drawing/2014/main" id="{2CA6BF4F-94A8-49F7-B4F0-B9333293D5C6}"/>
                      </a:ext>
                    </a:extLst>
                  </p:cNvPr>
                  <p:cNvSpPr txBox="1"/>
                  <p:nvPr/>
                </p:nvSpPr>
                <p:spPr>
                  <a:xfrm>
                    <a:off x="4264608" y="5530106"/>
                    <a:ext cx="934579" cy="395256"/>
                  </a:xfrm>
                  <a:prstGeom prst="rect">
                    <a:avLst/>
                  </a:prstGeom>
                  <a:solidFill>
                    <a:schemeClr val="bg1"/>
                  </a:solidFill>
                </p:spPr>
                <p:txBody>
                  <a:bodyPr wrap="square" lIns="0" tIns="0" rIns="0" bIns="0" rtlCol="0" anchor="ctr" anchorCtr="0">
                    <a:no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110" name="TextBox 67">
                    <a:extLst>
                      <a:ext uri="{FF2B5EF4-FFF2-40B4-BE49-F238E27FC236}">
                        <a16:creationId xmlns:a16="http://schemas.microsoft.com/office/drawing/2014/main" id="{2CA6BF4F-94A8-49F7-B4F0-B9333293D5C6}"/>
                      </a:ext>
                    </a:extLst>
                  </p:cNvPr>
                  <p:cNvSpPr txBox="1">
                    <a:spLocks noRot="1" noChangeAspect="1" noMove="1" noResize="1" noEditPoints="1" noAdjustHandles="1" noChangeArrowheads="1" noChangeShapeType="1" noTextEdit="1"/>
                  </p:cNvSpPr>
                  <p:nvPr/>
                </p:nvSpPr>
                <p:spPr>
                  <a:xfrm>
                    <a:off x="4264608" y="5530106"/>
                    <a:ext cx="934579" cy="395256"/>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TextBox 67">
                    <a:extLst>
                      <a:ext uri="{FF2B5EF4-FFF2-40B4-BE49-F238E27FC236}">
                        <a16:creationId xmlns:a16="http://schemas.microsoft.com/office/drawing/2014/main" id="{E4BFD746-037B-4C81-9984-DD6C62343AD9}"/>
                      </a:ext>
                    </a:extLst>
                  </p:cNvPr>
                  <p:cNvSpPr txBox="1"/>
                  <p:nvPr/>
                </p:nvSpPr>
                <p:spPr>
                  <a:xfrm>
                    <a:off x="4264608" y="5075297"/>
                    <a:ext cx="934579" cy="478260"/>
                  </a:xfrm>
                  <a:prstGeom prst="rect">
                    <a:avLst/>
                  </a:prstGeom>
                  <a:solidFill>
                    <a:schemeClr val="bg1"/>
                  </a:solidFill>
                </p:spPr>
                <p:txBody>
                  <a:bodyPr wrap="square" lIns="0" tIns="0" rIns="0" bIns="0" rtlCol="0" anchor="ctr" anchorCtr="0">
                    <a:noAutofit/>
                  </a:bodyPr>
                  <a:lstStyle/>
                  <a:p>
                    <a:pPr algn="ctr"/>
                    <a14:m>
                      <m:oMathPara xmlns:m="http://schemas.openxmlformats.org/officeDocument/2006/math">
                        <m:oMathParaPr>
                          <m:jc m:val="center"/>
                        </m:oMathParaPr>
                        <m:oMath xmlns:m="http://schemas.openxmlformats.org/officeDocument/2006/math">
                          <m:r>
                            <a:rPr lang="en-US" altLang="zh-CN" sz="2000" i="1" dirty="0">
                              <a:latin typeface="Cambria Math" panose="02040503050406030204" pitchFamily="18" charset="0"/>
                              <a:cs typeface="Times New Roman" pitchFamily="18" charset="0"/>
                            </a:rPr>
                            <m:t>⋯</m:t>
                          </m:r>
                        </m:oMath>
                      </m:oMathPara>
                    </a14:m>
                    <a:endParaRPr lang="zh-CN" altLang="en-US" sz="2000" dirty="0">
                      <a:latin typeface="+mj-lt"/>
                      <a:cs typeface="Times New Roman" pitchFamily="18" charset="0"/>
                    </a:endParaRPr>
                  </a:p>
                </p:txBody>
              </p:sp>
            </mc:Choice>
            <mc:Fallback xmlns="">
              <p:sp>
                <p:nvSpPr>
                  <p:cNvPr id="111" name="TextBox 67">
                    <a:extLst>
                      <a:ext uri="{FF2B5EF4-FFF2-40B4-BE49-F238E27FC236}">
                        <a16:creationId xmlns:a16="http://schemas.microsoft.com/office/drawing/2014/main" id="{E4BFD746-037B-4C81-9984-DD6C62343AD9}"/>
                      </a:ext>
                    </a:extLst>
                  </p:cNvPr>
                  <p:cNvSpPr txBox="1">
                    <a:spLocks noRot="1" noChangeAspect="1" noMove="1" noResize="1" noEditPoints="1" noAdjustHandles="1" noChangeArrowheads="1" noChangeShapeType="1" noTextEdit="1"/>
                  </p:cNvSpPr>
                  <p:nvPr/>
                </p:nvSpPr>
                <p:spPr>
                  <a:xfrm>
                    <a:off x="4264608" y="5075297"/>
                    <a:ext cx="934579" cy="47826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TextBox 67">
                    <a:extLst>
                      <a:ext uri="{FF2B5EF4-FFF2-40B4-BE49-F238E27FC236}">
                        <a16:creationId xmlns:a16="http://schemas.microsoft.com/office/drawing/2014/main" id="{01700A3A-DC9C-456B-8E5D-4C1443BDE4E0}"/>
                      </a:ext>
                    </a:extLst>
                  </p:cNvPr>
                  <p:cNvSpPr txBox="1"/>
                  <p:nvPr/>
                </p:nvSpPr>
                <p:spPr>
                  <a:xfrm>
                    <a:off x="4264608" y="4326455"/>
                    <a:ext cx="934579" cy="395256"/>
                  </a:xfrm>
                  <a:prstGeom prst="rect">
                    <a:avLst/>
                  </a:prstGeom>
                  <a:solidFill>
                    <a:schemeClr val="bg1"/>
                  </a:solidFill>
                </p:spPr>
                <p:txBody>
                  <a:bodyPr wrap="square" lIns="0" tIns="0" rIns="0" bIns="0" rtlCol="0" anchor="ctr" anchorCtr="0">
                    <a:noAutofit/>
                  </a:bodyPr>
                  <a:lstStyle/>
                  <a:p>
                    <a:pPr algn="ctr"/>
                    <a14:m>
                      <m:oMathPara xmlns:m="http://schemas.openxmlformats.org/officeDocument/2006/math">
                        <m:oMathParaPr>
                          <m:jc m:val="center"/>
                        </m:oMathParaPr>
                        <m:oMath xmlns:m="http://schemas.openxmlformats.org/officeDocument/2006/math">
                          <m:r>
                            <a:rPr lang="en-US" altLang="zh-CN" sz="2000" i="1" dirty="0">
                              <a:latin typeface="Cambria Math" panose="02040503050406030204" pitchFamily="18" charset="0"/>
                              <a:cs typeface="Times New Roman" pitchFamily="18" charset="0"/>
                            </a:rPr>
                            <m:t>⋯</m:t>
                          </m:r>
                        </m:oMath>
                      </m:oMathPara>
                    </a14:m>
                    <a:endParaRPr lang="zh-CN" altLang="en-US" sz="2000" dirty="0">
                      <a:latin typeface="+mj-lt"/>
                      <a:cs typeface="Times New Roman" pitchFamily="18" charset="0"/>
                    </a:endParaRPr>
                  </a:p>
                </p:txBody>
              </p:sp>
            </mc:Choice>
            <mc:Fallback xmlns="">
              <p:sp>
                <p:nvSpPr>
                  <p:cNvPr id="112" name="TextBox 67">
                    <a:extLst>
                      <a:ext uri="{FF2B5EF4-FFF2-40B4-BE49-F238E27FC236}">
                        <a16:creationId xmlns:a16="http://schemas.microsoft.com/office/drawing/2014/main" id="{01700A3A-DC9C-456B-8E5D-4C1443BDE4E0}"/>
                      </a:ext>
                    </a:extLst>
                  </p:cNvPr>
                  <p:cNvSpPr txBox="1">
                    <a:spLocks noRot="1" noChangeAspect="1" noMove="1" noResize="1" noEditPoints="1" noAdjustHandles="1" noChangeArrowheads="1" noChangeShapeType="1" noTextEdit="1"/>
                  </p:cNvSpPr>
                  <p:nvPr/>
                </p:nvSpPr>
                <p:spPr>
                  <a:xfrm>
                    <a:off x="4264608" y="4326455"/>
                    <a:ext cx="934579" cy="395256"/>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TextBox 67">
                    <a:extLst>
                      <a:ext uri="{FF2B5EF4-FFF2-40B4-BE49-F238E27FC236}">
                        <a16:creationId xmlns:a16="http://schemas.microsoft.com/office/drawing/2014/main" id="{25C716D4-8C67-43E8-B609-3618110BDCA4}"/>
                      </a:ext>
                    </a:extLst>
                  </p:cNvPr>
                  <p:cNvSpPr txBox="1"/>
                  <p:nvPr/>
                </p:nvSpPr>
                <p:spPr>
                  <a:xfrm>
                    <a:off x="4264608" y="5947540"/>
                    <a:ext cx="934579" cy="395256"/>
                  </a:xfrm>
                  <a:prstGeom prst="rect">
                    <a:avLst/>
                  </a:prstGeom>
                  <a:solidFill>
                    <a:schemeClr val="bg1"/>
                  </a:solidFill>
                </p:spPr>
                <p:txBody>
                  <a:bodyPr wrap="square" lIns="0" tIns="0" rIns="0" bIns="0" rtlCol="0" anchor="ctr" anchorCtr="0">
                    <a:noAutofit/>
                  </a:bodyPr>
                  <a:lstStyle/>
                  <a:p>
                    <a:pPr algn="ctr"/>
                    <a14:m>
                      <m:oMathPara xmlns:m="http://schemas.openxmlformats.org/officeDocument/2006/math">
                        <m:oMathParaPr>
                          <m:jc m:val="center"/>
                        </m:oMathParaPr>
                        <m:oMath xmlns:m="http://schemas.openxmlformats.org/officeDocument/2006/math">
                          <m:r>
                            <a:rPr lang="en-US" altLang="zh-CN" sz="2000" i="1" dirty="0">
                              <a:latin typeface="Cambria Math" panose="02040503050406030204" pitchFamily="18" charset="0"/>
                              <a:cs typeface="Times New Roman" pitchFamily="18" charset="0"/>
                            </a:rPr>
                            <m:t>⋯</m:t>
                          </m:r>
                        </m:oMath>
                      </m:oMathPara>
                    </a14:m>
                    <a:endParaRPr lang="zh-CN" altLang="en-US" sz="2000" dirty="0">
                      <a:latin typeface="+mj-lt"/>
                      <a:cs typeface="Times New Roman" pitchFamily="18" charset="0"/>
                    </a:endParaRPr>
                  </a:p>
                </p:txBody>
              </p:sp>
            </mc:Choice>
            <mc:Fallback xmlns="">
              <p:sp>
                <p:nvSpPr>
                  <p:cNvPr id="113" name="TextBox 67">
                    <a:extLst>
                      <a:ext uri="{FF2B5EF4-FFF2-40B4-BE49-F238E27FC236}">
                        <a16:creationId xmlns:a16="http://schemas.microsoft.com/office/drawing/2014/main" id="{25C716D4-8C67-43E8-B609-3618110BDCA4}"/>
                      </a:ext>
                    </a:extLst>
                  </p:cNvPr>
                  <p:cNvSpPr txBox="1">
                    <a:spLocks noRot="1" noChangeAspect="1" noMove="1" noResize="1" noEditPoints="1" noAdjustHandles="1" noChangeArrowheads="1" noChangeShapeType="1" noTextEdit="1"/>
                  </p:cNvSpPr>
                  <p:nvPr/>
                </p:nvSpPr>
                <p:spPr>
                  <a:xfrm>
                    <a:off x="4264608" y="5947540"/>
                    <a:ext cx="934579" cy="395256"/>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TextBox 67">
                    <a:extLst>
                      <a:ext uri="{FF2B5EF4-FFF2-40B4-BE49-F238E27FC236}">
                        <a16:creationId xmlns:a16="http://schemas.microsoft.com/office/drawing/2014/main" id="{A03ED6C5-D61E-42C0-9FB9-FF559A5C3B08}"/>
                      </a:ext>
                    </a:extLst>
                  </p:cNvPr>
                  <p:cNvSpPr txBox="1"/>
                  <p:nvPr/>
                </p:nvSpPr>
                <p:spPr>
                  <a:xfrm>
                    <a:off x="4264608" y="4705377"/>
                    <a:ext cx="934579" cy="455749"/>
                  </a:xfrm>
                  <a:prstGeom prst="rect">
                    <a:avLst/>
                  </a:prstGeom>
                  <a:solidFill>
                    <a:schemeClr val="bg1"/>
                  </a:solidFill>
                </p:spPr>
                <p:txBody>
                  <a:bodyPr wrap="square" lIns="0" tIns="0" rIns="0" bIns="0" rtlCol="0" anchor="ctr" anchorCtr="0">
                    <a:noAutofit/>
                  </a:bodyPr>
                  <a:lstStyle/>
                  <a:p>
                    <a:pPr algn="ctr"/>
                    <a14:m>
                      <m:oMathPara xmlns:m="http://schemas.openxmlformats.org/officeDocument/2006/math">
                        <m:oMathParaPr>
                          <m:jc m:val="center"/>
                        </m:oMathParaPr>
                        <m:oMath xmlns:m="http://schemas.openxmlformats.org/officeDocument/2006/math">
                          <m:r>
                            <a:rPr lang="en-US" altLang="zh-CN" sz="2000" i="1" dirty="0">
                              <a:latin typeface="Cambria Math" panose="02040503050406030204" pitchFamily="18" charset="0"/>
                              <a:cs typeface="Times New Roman" pitchFamily="18" charset="0"/>
                            </a:rPr>
                            <m:t>⋯</m:t>
                          </m:r>
                        </m:oMath>
                      </m:oMathPara>
                    </a14:m>
                    <a:endParaRPr lang="zh-CN" altLang="en-US" sz="2000" dirty="0">
                      <a:latin typeface="+mj-lt"/>
                      <a:cs typeface="Times New Roman" pitchFamily="18" charset="0"/>
                    </a:endParaRPr>
                  </a:p>
                </p:txBody>
              </p:sp>
            </mc:Choice>
            <mc:Fallback xmlns="">
              <p:sp>
                <p:nvSpPr>
                  <p:cNvPr id="114" name="TextBox 67">
                    <a:extLst>
                      <a:ext uri="{FF2B5EF4-FFF2-40B4-BE49-F238E27FC236}">
                        <a16:creationId xmlns:a16="http://schemas.microsoft.com/office/drawing/2014/main" id="{A03ED6C5-D61E-42C0-9FB9-FF559A5C3B08}"/>
                      </a:ext>
                    </a:extLst>
                  </p:cNvPr>
                  <p:cNvSpPr txBox="1">
                    <a:spLocks noRot="1" noChangeAspect="1" noMove="1" noResize="1" noEditPoints="1" noAdjustHandles="1" noChangeArrowheads="1" noChangeShapeType="1" noTextEdit="1"/>
                  </p:cNvSpPr>
                  <p:nvPr/>
                </p:nvSpPr>
                <p:spPr>
                  <a:xfrm>
                    <a:off x="4264608" y="4705377"/>
                    <a:ext cx="934579" cy="455749"/>
                  </a:xfrm>
                  <a:prstGeom prst="rect">
                    <a:avLst/>
                  </a:prstGeom>
                  <a:blipFill>
                    <a:blip r:embed="rId26"/>
                    <a:stretch>
                      <a:fillRect/>
                    </a:stretch>
                  </a:blipFill>
                </p:spPr>
                <p:txBody>
                  <a:bodyPr/>
                  <a:lstStyle/>
                  <a:p>
                    <a:r>
                      <a:rPr lang="zh-CN" altLang="en-US">
                        <a:noFill/>
                      </a:rPr>
                      <a:t> </a:t>
                    </a:r>
                  </a:p>
                </p:txBody>
              </p:sp>
            </mc:Fallback>
          </mc:AlternateContent>
          <p:sp>
            <p:nvSpPr>
              <p:cNvPr id="115" name="箭头: 右 114">
                <a:extLst>
                  <a:ext uri="{FF2B5EF4-FFF2-40B4-BE49-F238E27FC236}">
                    <a16:creationId xmlns:a16="http://schemas.microsoft.com/office/drawing/2014/main" id="{2CD182FB-DBE5-4C13-B5A4-5587167BA1E0}"/>
                  </a:ext>
                </a:extLst>
              </p:cNvPr>
              <p:cNvSpPr/>
              <p:nvPr/>
            </p:nvSpPr>
            <p:spPr>
              <a:xfrm>
                <a:off x="6864449" y="5022911"/>
                <a:ext cx="156907" cy="580196"/>
              </a:xfrm>
              <a:prstGeom prst="rightArrow">
                <a:avLst/>
              </a:prstGeom>
              <a:no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16" name="箭头: 右 115">
                <a:extLst>
                  <a:ext uri="{FF2B5EF4-FFF2-40B4-BE49-F238E27FC236}">
                    <a16:creationId xmlns:a16="http://schemas.microsoft.com/office/drawing/2014/main" id="{2B09E9A6-AD95-4788-B5D9-EE81E2048F23}"/>
                  </a:ext>
                </a:extLst>
              </p:cNvPr>
              <p:cNvSpPr/>
              <p:nvPr/>
            </p:nvSpPr>
            <p:spPr>
              <a:xfrm>
                <a:off x="8108887" y="5022911"/>
                <a:ext cx="156907" cy="580196"/>
              </a:xfrm>
              <a:prstGeom prst="rightArrow">
                <a:avLst/>
              </a:prstGeom>
              <a:no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17" name="圆角矩形 22">
                <a:extLst>
                  <a:ext uri="{FF2B5EF4-FFF2-40B4-BE49-F238E27FC236}">
                    <a16:creationId xmlns:a16="http://schemas.microsoft.com/office/drawing/2014/main" id="{74BF9E77-695C-4247-951A-460B92340C89}"/>
                  </a:ext>
                </a:extLst>
              </p:cNvPr>
              <p:cNvSpPr/>
              <p:nvPr/>
            </p:nvSpPr>
            <p:spPr>
              <a:xfrm rot="5400000">
                <a:off x="6635781" y="4838696"/>
                <a:ext cx="1863643" cy="1026562"/>
              </a:xfrm>
              <a:prstGeom prst="roundRect">
                <a:avLst>
                  <a:gd name="adj" fmla="val 5562"/>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pic>
            <p:nvPicPr>
              <p:cNvPr id="118" name="图片 117">
                <a:extLst>
                  <a:ext uri="{FF2B5EF4-FFF2-40B4-BE49-F238E27FC236}">
                    <a16:creationId xmlns:a16="http://schemas.microsoft.com/office/drawing/2014/main" id="{9376C6C2-F553-4846-BD63-34AA8561AA55}"/>
                  </a:ext>
                </a:extLst>
              </p:cNvPr>
              <p:cNvPicPr>
                <a:picLocks noChangeAspect="1"/>
              </p:cNvPicPr>
              <p:nvPr/>
            </p:nvPicPr>
            <p:blipFill rotWithShape="1">
              <a:blip r:embed="rId27">
                <a:clrChange>
                  <a:clrFrom>
                    <a:srgbClr val="FFFFFF"/>
                  </a:clrFrom>
                  <a:clrTo>
                    <a:srgbClr val="FFFFFF">
                      <a:alpha val="0"/>
                    </a:srgbClr>
                  </a:clrTo>
                </a:clrChange>
              </a:blip>
              <a:srcRect l="13231" t="9071" r="13427"/>
              <a:stretch/>
            </p:blipFill>
            <p:spPr>
              <a:xfrm>
                <a:off x="7378169" y="4532442"/>
                <a:ext cx="378867" cy="322596"/>
              </a:xfrm>
              <a:prstGeom prst="rect">
                <a:avLst/>
              </a:prstGeom>
              <a:noFill/>
            </p:spPr>
          </p:pic>
          <p:pic>
            <p:nvPicPr>
              <p:cNvPr id="119" name="图片 118">
                <a:extLst>
                  <a:ext uri="{FF2B5EF4-FFF2-40B4-BE49-F238E27FC236}">
                    <a16:creationId xmlns:a16="http://schemas.microsoft.com/office/drawing/2014/main" id="{A2125120-25AF-474A-8811-83DA32DA5296}"/>
                  </a:ext>
                </a:extLst>
              </p:cNvPr>
              <p:cNvPicPr>
                <a:picLocks noChangeAspect="1"/>
              </p:cNvPicPr>
              <p:nvPr/>
            </p:nvPicPr>
            <p:blipFill rotWithShape="1">
              <a:blip r:embed="rId27">
                <a:clrChange>
                  <a:clrFrom>
                    <a:srgbClr val="FFFFFF"/>
                  </a:clrFrom>
                  <a:clrTo>
                    <a:srgbClr val="FFFFFF">
                      <a:alpha val="0"/>
                    </a:srgbClr>
                  </a:clrTo>
                </a:clrChange>
              </a:blip>
              <a:srcRect l="13231" t="9071" r="13427"/>
              <a:stretch/>
            </p:blipFill>
            <p:spPr>
              <a:xfrm>
                <a:off x="7378169" y="4838532"/>
                <a:ext cx="378867" cy="322596"/>
              </a:xfrm>
              <a:prstGeom prst="rect">
                <a:avLst/>
              </a:prstGeom>
              <a:noFill/>
            </p:spPr>
          </p:pic>
          <p:pic>
            <p:nvPicPr>
              <p:cNvPr id="120" name="图片 119">
                <a:extLst>
                  <a:ext uri="{FF2B5EF4-FFF2-40B4-BE49-F238E27FC236}">
                    <a16:creationId xmlns:a16="http://schemas.microsoft.com/office/drawing/2014/main" id="{76219FF5-7DCB-43C1-BFB3-23452CC60B0C}"/>
                  </a:ext>
                </a:extLst>
              </p:cNvPr>
              <p:cNvPicPr>
                <a:picLocks noChangeAspect="1"/>
              </p:cNvPicPr>
              <p:nvPr/>
            </p:nvPicPr>
            <p:blipFill rotWithShape="1">
              <a:blip r:embed="rId27">
                <a:clrChange>
                  <a:clrFrom>
                    <a:srgbClr val="FFFFFF"/>
                  </a:clrFrom>
                  <a:clrTo>
                    <a:srgbClr val="FFFFFF">
                      <a:alpha val="0"/>
                    </a:srgbClr>
                  </a:clrTo>
                </a:clrChange>
              </a:blip>
              <a:srcRect l="13231" t="9071" r="13427"/>
              <a:stretch/>
            </p:blipFill>
            <p:spPr>
              <a:xfrm>
                <a:off x="7378169" y="5532914"/>
                <a:ext cx="378867" cy="322596"/>
              </a:xfrm>
              <a:prstGeom prst="rect">
                <a:avLst/>
              </a:prstGeom>
              <a:noFill/>
            </p:spPr>
          </p:pic>
          <mc:AlternateContent xmlns:mc="http://schemas.openxmlformats.org/markup-compatibility/2006" xmlns:a14="http://schemas.microsoft.com/office/drawing/2010/main">
            <mc:Choice Requires="a14">
              <p:sp>
                <p:nvSpPr>
                  <p:cNvPr id="121" name="TextBox 67">
                    <a:extLst>
                      <a:ext uri="{FF2B5EF4-FFF2-40B4-BE49-F238E27FC236}">
                        <a16:creationId xmlns:a16="http://schemas.microsoft.com/office/drawing/2014/main" id="{401AF6DD-F3DF-45F2-BA9E-ED2262A8D4B3}"/>
                      </a:ext>
                    </a:extLst>
                  </p:cNvPr>
                  <p:cNvSpPr txBox="1"/>
                  <p:nvPr/>
                </p:nvSpPr>
                <p:spPr>
                  <a:xfrm>
                    <a:off x="7257199" y="5140940"/>
                    <a:ext cx="702163" cy="307777"/>
                  </a:xfrm>
                  <a:prstGeom prst="rect">
                    <a:avLst/>
                  </a:prstGeom>
                  <a:noFill/>
                </p:spPr>
                <p:txBody>
                  <a:bodyPr wrap="square" lIns="0" tIns="0" rIns="0" bIns="0" rtlCol="0" anchor="ctr" anchorCtr="0">
                    <a:spAutoFit/>
                  </a:bodyPr>
                  <a:lstStyle/>
                  <a:p>
                    <a:pPr algn="ctr"/>
                    <a14:m>
                      <m:oMathPara xmlns:m="http://schemas.openxmlformats.org/officeDocument/2006/math">
                        <m:oMathParaPr>
                          <m:jc m:val="center"/>
                        </m:oMathParaPr>
                        <m:oMath xmlns:m="http://schemas.openxmlformats.org/officeDocument/2006/math">
                          <m:r>
                            <a:rPr lang="en-US" altLang="zh-CN" sz="2000" i="1" dirty="0">
                              <a:latin typeface="Cambria Math" panose="02040503050406030204" pitchFamily="18" charset="0"/>
                              <a:cs typeface="Times New Roman" pitchFamily="18" charset="0"/>
                            </a:rPr>
                            <m:t>⋯</m:t>
                          </m:r>
                        </m:oMath>
                      </m:oMathPara>
                    </a14:m>
                    <a:endParaRPr lang="zh-CN" altLang="en-US" sz="2000" dirty="0">
                      <a:latin typeface="+mj-lt"/>
                      <a:cs typeface="Times New Roman" pitchFamily="18" charset="0"/>
                    </a:endParaRPr>
                  </a:p>
                </p:txBody>
              </p:sp>
            </mc:Choice>
            <mc:Fallback xmlns="">
              <p:sp>
                <p:nvSpPr>
                  <p:cNvPr id="121" name="TextBox 67">
                    <a:extLst>
                      <a:ext uri="{FF2B5EF4-FFF2-40B4-BE49-F238E27FC236}">
                        <a16:creationId xmlns:a16="http://schemas.microsoft.com/office/drawing/2014/main" id="{401AF6DD-F3DF-45F2-BA9E-ED2262A8D4B3}"/>
                      </a:ext>
                    </a:extLst>
                  </p:cNvPr>
                  <p:cNvSpPr txBox="1">
                    <a:spLocks noRot="1" noChangeAspect="1" noMove="1" noResize="1" noEditPoints="1" noAdjustHandles="1" noChangeArrowheads="1" noChangeShapeType="1" noTextEdit="1"/>
                  </p:cNvSpPr>
                  <p:nvPr/>
                </p:nvSpPr>
                <p:spPr>
                  <a:xfrm>
                    <a:off x="7257199" y="5140940"/>
                    <a:ext cx="702163" cy="307777"/>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矩形 121">
                    <a:extLst>
                      <a:ext uri="{FF2B5EF4-FFF2-40B4-BE49-F238E27FC236}">
                        <a16:creationId xmlns:a16="http://schemas.microsoft.com/office/drawing/2014/main" id="{92077BD0-BC4E-4111-94BC-4FEFDA1C00E1}"/>
                      </a:ext>
                    </a:extLst>
                  </p:cNvPr>
                  <p:cNvSpPr/>
                  <p:nvPr/>
                </p:nvSpPr>
                <p:spPr>
                  <a:xfrm>
                    <a:off x="7078324" y="5831336"/>
                    <a:ext cx="1015086" cy="345031"/>
                  </a:xfrm>
                  <a:prstGeom prst="rect">
                    <a:avLst/>
                  </a:prstGeom>
                  <a:noFill/>
                </p:spPr>
                <p:txBody>
                  <a:bodyPr wrap="none">
                    <a:spAutoFit/>
                  </a:bodyPr>
                  <a:lstStyle/>
                  <a:p>
                    <a14:m>
                      <m:oMath xmlns:m="http://schemas.openxmlformats.org/officeDocument/2006/math">
                        <m:sSub>
                          <m:sSubPr>
                            <m:ctrlP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ctrlPr>
                              </m:accPr>
                              <m:e>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𝑀</m:t>
                                </m:r>
                              </m:e>
                            </m:acc>
                          </m:e>
                          <m:sub>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𝑆</m:t>
                            </m:r>
                          </m:sub>
                        </m:sSub>
                        <m:sSub>
                          <m:sSubPr>
                            <m:ctrlP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m:t>
                            </m:r>
                          </m:e>
                          <m:sub>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𝑆</m:t>
                            </m:r>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𝑁</m:t>
                            </m:r>
                          </m:sub>
                        </m:sSub>
                        <m:r>
                          <a:rPr kumimoji="1" lang="en-US" altLang="zh-CN" sz="1600" i="1" dirty="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dirty="0"/>
                      <a:t> </a:t>
                    </a:r>
                    <a:endParaRPr lang="zh-CN" altLang="en-US" dirty="0"/>
                  </a:p>
                </p:txBody>
              </p:sp>
            </mc:Choice>
            <mc:Fallback xmlns="">
              <p:sp>
                <p:nvSpPr>
                  <p:cNvPr id="122" name="矩形 121">
                    <a:extLst>
                      <a:ext uri="{FF2B5EF4-FFF2-40B4-BE49-F238E27FC236}">
                        <a16:creationId xmlns:a16="http://schemas.microsoft.com/office/drawing/2014/main" id="{92077BD0-BC4E-4111-94BC-4FEFDA1C00E1}"/>
                      </a:ext>
                    </a:extLst>
                  </p:cNvPr>
                  <p:cNvSpPr>
                    <a:spLocks noRot="1" noChangeAspect="1" noMove="1" noResize="1" noEditPoints="1" noAdjustHandles="1" noChangeArrowheads="1" noChangeShapeType="1" noTextEdit="1"/>
                  </p:cNvSpPr>
                  <p:nvPr/>
                </p:nvSpPr>
                <p:spPr>
                  <a:xfrm>
                    <a:off x="7078324" y="5831336"/>
                    <a:ext cx="1015086" cy="345031"/>
                  </a:xfrm>
                  <a:prstGeom prst="rect">
                    <a:avLst/>
                  </a:prstGeom>
                  <a:blipFill>
                    <a:blip r:embed="rId29"/>
                    <a:stretch>
                      <a:fillRect b="-14286"/>
                    </a:stretch>
                  </a:blipFill>
                </p:spPr>
                <p:txBody>
                  <a:bodyPr/>
                  <a:lstStyle/>
                  <a:p>
                    <a:r>
                      <a:rPr lang="zh-CN" altLang="en-US">
                        <a:noFill/>
                      </a:rPr>
                      <a:t> </a:t>
                    </a:r>
                  </a:p>
                </p:txBody>
              </p:sp>
            </mc:Fallback>
          </mc:AlternateContent>
        </p:grpSp>
      </p:grpSp>
      <p:grpSp>
        <p:nvGrpSpPr>
          <p:cNvPr id="8" name="组合 7">
            <a:extLst>
              <a:ext uri="{FF2B5EF4-FFF2-40B4-BE49-F238E27FC236}">
                <a16:creationId xmlns:a16="http://schemas.microsoft.com/office/drawing/2014/main" id="{5B1CF9D9-0CCA-4CBF-B59B-7670928A88BB}"/>
              </a:ext>
            </a:extLst>
          </p:cNvPr>
          <p:cNvGrpSpPr/>
          <p:nvPr/>
        </p:nvGrpSpPr>
        <p:grpSpPr>
          <a:xfrm>
            <a:off x="122885" y="4565900"/>
            <a:ext cx="8913611" cy="2178098"/>
            <a:chOff x="122885" y="4621437"/>
            <a:chExt cx="8913611" cy="2178098"/>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1422B05-C485-4E33-A4B8-6B4222D5E3F7}"/>
                    </a:ext>
                  </a:extLst>
                </p:cNvPr>
                <p:cNvSpPr txBox="1"/>
                <p:nvPr/>
              </p:nvSpPr>
              <p:spPr>
                <a:xfrm>
                  <a:off x="122885" y="4621437"/>
                  <a:ext cx="3008955" cy="2169861"/>
                </a:xfrm>
                <a:prstGeom prst="rect">
                  <a:avLst/>
                </a:prstGeom>
                <a:solidFill>
                  <a:schemeClr val="accent3">
                    <a:lumMod val="40000"/>
                    <a:lumOff val="60000"/>
                  </a:schemeClr>
                </a:solidFill>
              </p:spPr>
              <p:txBody>
                <a:bodyPr wrap="square" rtlCol="0">
                  <a:noAutofit/>
                </a:bodyPr>
                <a:lstStyle/>
                <a:p>
                  <a:pPr>
                    <a:lnSpc>
                      <a:spcPct val="150000"/>
                    </a:lnSpc>
                  </a:pPr>
                  <a14:m>
                    <m:oMathPara xmlns:m="http://schemas.openxmlformats.org/officeDocument/2006/math">
                      <m:oMathParaPr>
                        <m:jc m:val="centerGroup"/>
                      </m:oMathParaPr>
                      <m:oMath xmlns:m="http://schemas.openxmlformats.org/officeDocument/2006/math">
                        <m:sSubSup>
                          <m:sSubSupPr>
                            <m:ctrlPr>
                              <a:rPr lang="en-US" altLang="zh-CN" sz="2000" b="0" i="1" smtClean="0">
                                <a:latin typeface="Cambria Math" panose="02040503050406030204" pitchFamily="18" charset="0"/>
                              </a:rPr>
                            </m:ctrlPr>
                          </m:sSubSupPr>
                          <m:e>
                            <m:r>
                              <m:rPr>
                                <m:sty m:val="p"/>
                              </m:rPr>
                              <a:rPr lang="en-US" altLang="zh-CN" sz="2000" b="0" i="0" smtClean="0">
                                <a:latin typeface="Cambria Math" panose="02040503050406030204" pitchFamily="18" charset="0"/>
                              </a:rPr>
                              <m:t>Δ</m:t>
                            </m:r>
                          </m:e>
                          <m:sub>
                            <m:r>
                              <a:rPr lang="en-US" altLang="zh-CN" sz="2000" b="0" i="1" smtClean="0">
                                <a:latin typeface="Cambria Math" panose="02040503050406030204" pitchFamily="18" charset="0"/>
                              </a:rPr>
                              <m:t>𝑆</m:t>
                            </m:r>
                          </m:sub>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sup>
                        </m:sSubSup>
                        <m:r>
                          <a:rPr lang="en-US" altLang="zh-CN" sz="2000" b="0" i="1" smtClean="0">
                            <a:latin typeface="Cambria Math" panose="02040503050406030204" pitchFamily="18" charset="0"/>
                          </a:rPr>
                          <m:t>=</m:t>
                        </m:r>
                        <m:nary>
                          <m:naryPr>
                            <m:chr m:val="∑"/>
                            <m:limLoc m:val="subSup"/>
                            <m:supHide m:val="on"/>
                            <m:ctrlPr>
                              <a:rPr lang="en-US" altLang="zh-CN" sz="2000" b="0" i="1" smtClean="0">
                                <a:latin typeface="Cambria Math" panose="02040503050406030204" pitchFamily="18" charset="0"/>
                              </a:rPr>
                            </m:ctrlPr>
                          </m:naryPr>
                          <m:sub>
                            <m:r>
                              <m:rPr>
                                <m:brk m:alnAt="9"/>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𝑆</m:t>
                            </m:r>
                          </m:sub>
                          <m:sup/>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𝐷</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num>
                              <m:den>
                                <m:nary>
                                  <m:naryPr>
                                    <m:chr m:val="∑"/>
                                    <m:limLoc m:val="subSup"/>
                                    <m:supHide m:val="on"/>
                                    <m:ctrlPr>
                                      <a:rPr lang="en-US" altLang="zh-CN" sz="2000" b="0" i="1" smtClean="0">
                                        <a:latin typeface="Cambria Math" panose="02040503050406030204" pitchFamily="18" charset="0"/>
                                      </a:rPr>
                                    </m:ctrlPr>
                                  </m:naryPr>
                                  <m:sub>
                                    <m:r>
                                      <m:rPr>
                                        <m:brk m:alnAt="9"/>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𝑆</m:t>
                                    </m:r>
                                  </m:sub>
                                  <m:sup/>
                                  <m:e>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𝐷</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e>
                                </m:nary>
                              </m:den>
                            </m:f>
                            <m:sSubSup>
                              <m:sSubSupPr>
                                <m:ctrlPr>
                                  <a:rPr lang="en-US" altLang="zh-CN" sz="2000" b="0" i="1" smtClean="0">
                                    <a:latin typeface="Cambria Math" panose="02040503050406030204" pitchFamily="18" charset="0"/>
                                  </a:rPr>
                                </m:ctrlPr>
                              </m:sSubSupPr>
                              <m:e>
                                <m:r>
                                  <m:rPr>
                                    <m:sty m:val="p"/>
                                  </m:rPr>
                                  <a:rPr lang="en-US" altLang="zh-CN" sz="2000" b="0" i="0" smtClean="0">
                                    <a:latin typeface="Cambria Math" panose="02040503050406030204" pitchFamily="18" charset="0"/>
                                  </a:rPr>
                                  <m:t>Δ</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sup>
                            </m:sSubSup>
                          </m:e>
                        </m:nary>
                      </m:oMath>
                    </m:oMathPara>
                  </a14:m>
                  <a:endParaRPr lang="en-US" altLang="zh-CN" sz="2000" b="0" dirty="0"/>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acc>
                              <m:accPr>
                                <m:chr m:val="̃"/>
                                <m:ctrlPr>
                                  <a:rPr lang="zh-CN" altLang="en-US" sz="2000" b="0" i="1">
                                    <a:latin typeface="Cambria Math" panose="02040503050406030204" pitchFamily="18" charset="0"/>
                                  </a:rPr>
                                </m:ctrlPr>
                              </m:accPr>
                              <m:e>
                                <m:r>
                                  <a:rPr lang="en-US" altLang="zh-CN" sz="2000" b="0" i="1">
                                    <a:latin typeface="Cambria Math" panose="02040503050406030204" pitchFamily="18" charset="0"/>
                                  </a:rPr>
                                  <m:t>𝑀</m:t>
                                </m:r>
                              </m:e>
                            </m:acc>
                          </m:e>
                          <m:sub>
                            <m:r>
                              <a:rPr lang="en-US" altLang="zh-CN" sz="2000" b="0" i="1" smtClean="0">
                                <a:latin typeface="Cambria Math" panose="02040503050406030204" pitchFamily="18" charset="0"/>
                              </a:rPr>
                              <m:t>𝑆</m:t>
                            </m:r>
                          </m:sub>
                        </m:sSub>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𝑀</m:t>
                            </m:r>
                          </m:e>
                          <m:sup>
                            <m:r>
                              <a:rPr lang="en-US" altLang="zh-CN" sz="2000" b="0" i="1" smtClean="0">
                                <a:latin typeface="Cambria Math" panose="02040503050406030204" pitchFamily="18" charset="0"/>
                              </a:rPr>
                              <m:t>(0)</m:t>
                            </m:r>
                          </m:sup>
                        </m:sSup>
                        <m:r>
                          <a:rPr lang="en-US" altLang="zh-CN" sz="2000" b="0" i="1" smtClean="0">
                            <a:latin typeface="Cambria Math" panose="02040503050406030204" pitchFamily="18" charset="0"/>
                          </a:rPr>
                          <m:t>+</m:t>
                        </m:r>
                        <m:nary>
                          <m:naryPr>
                            <m:chr m:val="∑"/>
                            <m:limLoc m:val="subSup"/>
                            <m:ctrlPr>
                              <a:rPr lang="en-US" altLang="zh-CN" sz="2000" b="0" i="1" smtClean="0">
                                <a:latin typeface="Cambria Math" panose="02040503050406030204" pitchFamily="18" charset="0"/>
                              </a:rPr>
                            </m:ctrlPr>
                          </m:naryPr>
                          <m:sub>
                            <m:r>
                              <m:rPr>
                                <m:brk m:alnAt="25"/>
                              </m:rP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=0</m:t>
                            </m:r>
                          </m:sub>
                          <m:sup>
                            <m:r>
                              <a:rPr lang="en-US" altLang="zh-CN" sz="2000" b="0" i="1" smtClean="0">
                                <a:latin typeface="Cambria Math" panose="02040503050406030204" pitchFamily="18" charset="0"/>
                              </a:rPr>
                              <m:t>𝑅</m:t>
                            </m:r>
                            <m:r>
                              <a:rPr lang="en-US" altLang="zh-CN" sz="2000" b="0" i="1" smtClean="0">
                                <a:latin typeface="Cambria Math" panose="02040503050406030204" pitchFamily="18" charset="0"/>
                              </a:rPr>
                              <m:t>−1</m:t>
                            </m:r>
                          </m:sup>
                          <m:e>
                            <m:sSubSup>
                              <m:sSubSupPr>
                                <m:ctrlPr>
                                  <a:rPr lang="en-US" altLang="zh-CN" sz="2000" b="0" i="1">
                                    <a:latin typeface="Cambria Math" panose="02040503050406030204" pitchFamily="18" charset="0"/>
                                  </a:rPr>
                                </m:ctrlPr>
                              </m:sSubSupPr>
                              <m:e>
                                <m:r>
                                  <m:rPr>
                                    <m:sty m:val="p"/>
                                  </m:rPr>
                                  <a:rPr lang="en-US" altLang="zh-CN" sz="2000" b="0">
                                    <a:latin typeface="Cambria Math" panose="02040503050406030204" pitchFamily="18" charset="0"/>
                                  </a:rPr>
                                  <m:t>Δ</m:t>
                                </m:r>
                              </m:e>
                              <m:sub>
                                <m:r>
                                  <a:rPr lang="en-US" altLang="zh-CN" sz="2000" b="0" i="1">
                                    <a:latin typeface="Cambria Math" panose="02040503050406030204" pitchFamily="18" charset="0"/>
                                  </a:rPr>
                                  <m:t>𝑆</m:t>
                                </m:r>
                              </m:sub>
                              <m:sup>
                                <m:r>
                                  <a:rPr lang="en-US" altLang="zh-CN" sz="2000" b="0" i="1">
                                    <a:latin typeface="Cambria Math" panose="02040503050406030204" pitchFamily="18" charset="0"/>
                                  </a:rPr>
                                  <m:t>(</m:t>
                                </m:r>
                                <m:r>
                                  <a:rPr lang="en-US" altLang="zh-CN" sz="2000" b="0" i="1">
                                    <a:latin typeface="Cambria Math" panose="02040503050406030204" pitchFamily="18" charset="0"/>
                                  </a:rPr>
                                  <m:t>𝑡</m:t>
                                </m:r>
                                <m:r>
                                  <a:rPr lang="en-US" altLang="zh-CN" sz="2000" b="0" i="1">
                                    <a:latin typeface="Cambria Math" panose="02040503050406030204" pitchFamily="18" charset="0"/>
                                  </a:rPr>
                                  <m:t>)</m:t>
                                </m:r>
                              </m:sup>
                            </m:sSubSup>
                          </m:e>
                        </m:nary>
                      </m:oMath>
                    </m:oMathPara>
                  </a14:m>
                  <a:endParaRPr lang="zh-CN" altLang="en-US" sz="2000" b="0" dirty="0"/>
                </a:p>
              </p:txBody>
            </p:sp>
          </mc:Choice>
          <mc:Fallback xmlns="">
            <p:sp>
              <p:nvSpPr>
                <p:cNvPr id="5" name="文本框 4">
                  <a:extLst>
                    <a:ext uri="{FF2B5EF4-FFF2-40B4-BE49-F238E27FC236}">
                      <a16:creationId xmlns:a16="http://schemas.microsoft.com/office/drawing/2014/main" id="{E1422B05-C485-4E33-A4B8-6B4222D5E3F7}"/>
                    </a:ext>
                  </a:extLst>
                </p:cNvPr>
                <p:cNvSpPr txBox="1">
                  <a:spLocks noRot="1" noChangeAspect="1" noMove="1" noResize="1" noEditPoints="1" noAdjustHandles="1" noChangeArrowheads="1" noChangeShapeType="1" noTextEdit="1"/>
                </p:cNvSpPr>
                <p:nvPr/>
              </p:nvSpPr>
              <p:spPr>
                <a:xfrm>
                  <a:off x="122885" y="4621437"/>
                  <a:ext cx="3008955" cy="2169861"/>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42E216C6-288A-4A4F-B3F5-A01BBC0B0D8D}"/>
                    </a:ext>
                  </a:extLst>
                </p:cNvPr>
                <p:cNvSpPr txBox="1"/>
                <p:nvPr/>
              </p:nvSpPr>
              <p:spPr>
                <a:xfrm>
                  <a:off x="3131840" y="4621438"/>
                  <a:ext cx="5904656" cy="2178097"/>
                </a:xfrm>
                <a:prstGeom prst="rect">
                  <a:avLst/>
                </a:prstGeom>
                <a:solidFill>
                  <a:schemeClr val="accent6">
                    <a:lumMod val="20000"/>
                    <a:lumOff val="80000"/>
                  </a:schemeClr>
                </a:solidFill>
              </p:spPr>
              <p:txBody>
                <a:bodyPr wrap="square" rtlCol="0">
                  <a:spAutoFit/>
                </a:bodyPr>
                <a:lstStyle/>
                <a:p>
                  <a:pPr>
                    <a:lnSpc>
                      <a:spcPct val="125000"/>
                    </a:lnSpc>
                  </a:pPr>
                  <a:r>
                    <a:rPr lang="en-US" altLang="zh-CN" sz="2000" b="0" dirty="0"/>
                    <a:t>For example,</a:t>
                  </a:r>
                </a:p>
                <a:p>
                  <a:pPr>
                    <a:lnSpc>
                      <a:spcPct val="125000"/>
                    </a:lnSpc>
                  </a:pPr>
                  <a:r>
                    <a:rPr lang="en-US" altLang="zh-CN" sz="2000" b="0" dirty="0"/>
                    <a:t>if </a:t>
                  </a:r>
                  <a14:m>
                    <m:oMath xmlns:m="http://schemas.openxmlformats.org/officeDocument/2006/math">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m:t>
                      </m:r>
                      <m:r>
                        <m:rPr>
                          <m:lit/>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oMath>
                  </a14:m>
                  <a:r>
                    <a:rPr lang="en-US" altLang="zh-CN" sz="2000" b="0" dirty="0"/>
                    <a:t>, </a:t>
                  </a:r>
                  <a14:m>
                    <m:oMath xmlns:m="http://schemas.openxmlformats.org/officeDocument/2006/math">
                      <m:sSub>
                        <m:sSubPr>
                          <m:ctrlPr>
                            <a:rPr lang="en-US" altLang="zh-CN" sz="2000" b="0" i="1">
                              <a:latin typeface="Cambria Math" panose="02040503050406030204" pitchFamily="18" charset="0"/>
                            </a:rPr>
                          </m:ctrlPr>
                        </m:sSubPr>
                        <m:e>
                          <m:acc>
                            <m:accPr>
                              <m:chr m:val="̃"/>
                              <m:ctrlPr>
                                <a:rPr lang="zh-CN" altLang="en-US" sz="2000" b="0" i="1">
                                  <a:latin typeface="Cambria Math" panose="02040503050406030204" pitchFamily="18" charset="0"/>
                                </a:rPr>
                              </m:ctrlPr>
                            </m:accPr>
                            <m:e>
                              <m:r>
                                <a:rPr lang="en-US" altLang="zh-CN" sz="2000" b="0" i="1">
                                  <a:latin typeface="Cambria Math" panose="02040503050406030204" pitchFamily="18" charset="0"/>
                                </a:rPr>
                                <m:t>𝑀</m:t>
                              </m:r>
                            </m:e>
                          </m:acc>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p>
                        <m:sSupPr>
                          <m:ctrlPr>
                            <a:rPr lang="en-US" altLang="zh-CN" sz="2000" b="0" i="1">
                              <a:latin typeface="Cambria Math" panose="02040503050406030204" pitchFamily="18" charset="0"/>
                            </a:rPr>
                          </m:ctrlPr>
                        </m:sSupPr>
                        <m:e>
                          <m:r>
                            <a:rPr lang="en-US" altLang="zh-CN" sz="2000" b="0" i="1">
                              <a:latin typeface="Cambria Math" panose="02040503050406030204" pitchFamily="18" charset="0"/>
                            </a:rPr>
                            <m:t>𝑀</m:t>
                          </m:r>
                        </m:e>
                        <m:sup>
                          <m:r>
                            <a:rPr lang="en-US" altLang="zh-CN" sz="2000" b="0" i="1">
                              <a:latin typeface="Cambria Math" panose="02040503050406030204" pitchFamily="18" charset="0"/>
                            </a:rPr>
                            <m:t>(0)</m:t>
                          </m:r>
                        </m:sup>
                      </m:sSup>
                      <m:r>
                        <a:rPr lang="en-US" altLang="zh-CN" sz="2000" b="0" i="1" smtClean="0">
                          <a:latin typeface="Cambria Math" panose="02040503050406030204" pitchFamily="18" charset="0"/>
                        </a:rPr>
                        <m:t>+</m:t>
                      </m:r>
                      <m:nary>
                        <m:naryPr>
                          <m:chr m:val="∑"/>
                          <m:limLoc m:val="subSup"/>
                          <m:ctrlPr>
                            <a:rPr lang="en-US" altLang="zh-CN" sz="2000" b="0" i="1">
                              <a:latin typeface="Cambria Math" panose="02040503050406030204" pitchFamily="18" charset="0"/>
                            </a:rPr>
                          </m:ctrlPr>
                        </m:naryPr>
                        <m:sub>
                          <m:r>
                            <m:rPr>
                              <m:brk m:alnAt="25"/>
                            </m:rPr>
                            <a:rPr lang="en-US" altLang="zh-CN" sz="2000" b="0" i="1">
                              <a:latin typeface="Cambria Math" panose="02040503050406030204" pitchFamily="18" charset="0"/>
                            </a:rPr>
                            <m:t>𝑡</m:t>
                          </m:r>
                          <m:r>
                            <a:rPr lang="en-US" altLang="zh-CN" sz="2000" b="0" i="1">
                              <a:latin typeface="Cambria Math" panose="02040503050406030204" pitchFamily="18" charset="0"/>
                            </a:rPr>
                            <m:t>=0</m:t>
                          </m:r>
                        </m:sub>
                        <m:sup>
                          <m:r>
                            <a:rPr lang="en-US" altLang="zh-CN" sz="2000" b="0" i="1">
                              <a:latin typeface="Cambria Math" panose="02040503050406030204" pitchFamily="18" charset="0"/>
                            </a:rPr>
                            <m:t>𝑅</m:t>
                          </m:r>
                          <m:r>
                            <a:rPr lang="en-US" altLang="zh-CN" sz="2000" b="0" i="1">
                              <a:latin typeface="Cambria Math" panose="02040503050406030204" pitchFamily="18" charset="0"/>
                            </a:rPr>
                            <m:t>−1</m:t>
                          </m:r>
                        </m:sup>
                        <m:e>
                          <m:sSubSup>
                            <m:sSubSupPr>
                              <m:ctrlPr>
                                <a:rPr lang="en-US" altLang="zh-CN" sz="2000" b="0" i="1">
                                  <a:latin typeface="Cambria Math" panose="02040503050406030204" pitchFamily="18" charset="0"/>
                                </a:rPr>
                              </m:ctrlPr>
                            </m:sSubSupPr>
                            <m:e>
                              <m:r>
                                <m:rPr>
                                  <m:sty m:val="p"/>
                                </m:rPr>
                                <a:rPr lang="en-US" altLang="zh-CN" sz="2000" b="0">
                                  <a:latin typeface="Cambria Math" panose="02040503050406030204" pitchFamily="18" charset="0"/>
                                </a:rPr>
                                <m:t>Δ</m:t>
                              </m:r>
                            </m:e>
                            <m:sub>
                              <m:r>
                                <a:rPr lang="en-US" altLang="zh-CN" sz="2000" b="0" i="1" smtClean="0">
                                  <a:latin typeface="Cambria Math" panose="02040503050406030204" pitchFamily="18" charset="0"/>
                                </a:rPr>
                                <m:t>{1}</m:t>
                              </m:r>
                            </m:sub>
                            <m:sup>
                              <m:r>
                                <a:rPr lang="en-US" altLang="zh-CN" sz="2000" b="0" i="1">
                                  <a:latin typeface="Cambria Math" panose="02040503050406030204" pitchFamily="18" charset="0"/>
                                </a:rPr>
                                <m:t>(</m:t>
                              </m:r>
                              <m:r>
                                <a:rPr lang="en-US" altLang="zh-CN" sz="2000" b="0" i="1">
                                  <a:latin typeface="Cambria Math" panose="02040503050406030204" pitchFamily="18" charset="0"/>
                                </a:rPr>
                                <m:t>𝑡</m:t>
                              </m:r>
                              <m:r>
                                <a:rPr lang="en-US" altLang="zh-CN" sz="2000" b="0" i="1">
                                  <a:latin typeface="Cambria Math" panose="02040503050406030204" pitchFamily="18" charset="0"/>
                                </a:rPr>
                                <m:t>)</m:t>
                              </m:r>
                            </m:sup>
                          </m:sSubSup>
                        </m:e>
                      </m:nary>
                    </m:oMath>
                  </a14:m>
                  <a:r>
                    <a:rPr lang="en-US" altLang="zh-CN" sz="2000" b="0" dirty="0"/>
                    <a:t>=</a:t>
                  </a:r>
                  <a14:m>
                    <m:oMath xmlns:m="http://schemas.openxmlformats.org/officeDocument/2006/math">
                      <m:sSup>
                        <m:sSupPr>
                          <m:ctrlPr>
                            <a:rPr lang="en-US" altLang="zh-CN" sz="2000" b="0" i="1">
                              <a:latin typeface="Cambria Math" panose="02040503050406030204" pitchFamily="18" charset="0"/>
                            </a:rPr>
                          </m:ctrlPr>
                        </m:sSupPr>
                        <m:e>
                          <m:r>
                            <a:rPr lang="en-US" altLang="zh-CN" sz="2000" b="0" i="1">
                              <a:latin typeface="Cambria Math" panose="02040503050406030204" pitchFamily="18" charset="0"/>
                            </a:rPr>
                            <m:t>𝑀</m:t>
                          </m:r>
                        </m:e>
                        <m:sup>
                          <m:r>
                            <a:rPr lang="en-US" altLang="zh-CN" sz="2000" b="0" i="1">
                              <a:latin typeface="Cambria Math" panose="02040503050406030204" pitchFamily="18" charset="0"/>
                            </a:rPr>
                            <m:t>(0)</m:t>
                          </m:r>
                        </m:sup>
                      </m:sSup>
                      <m:r>
                        <a:rPr lang="en-US" altLang="zh-CN" sz="2000" b="0" i="1" smtClean="0">
                          <a:latin typeface="Cambria Math" panose="02040503050406030204" pitchFamily="18" charset="0"/>
                        </a:rPr>
                        <m:t>+</m:t>
                      </m:r>
                      <m:nary>
                        <m:naryPr>
                          <m:chr m:val="∑"/>
                          <m:limLoc m:val="subSup"/>
                          <m:ctrlPr>
                            <a:rPr lang="en-US" altLang="zh-CN" sz="2000" b="0" i="1">
                              <a:latin typeface="Cambria Math" panose="02040503050406030204" pitchFamily="18" charset="0"/>
                            </a:rPr>
                          </m:ctrlPr>
                        </m:naryPr>
                        <m:sub>
                          <m:r>
                            <m:rPr>
                              <m:brk m:alnAt="25"/>
                            </m:rPr>
                            <a:rPr lang="en-US" altLang="zh-CN" sz="2000" b="0" i="1">
                              <a:latin typeface="Cambria Math" panose="02040503050406030204" pitchFamily="18" charset="0"/>
                            </a:rPr>
                            <m:t>𝑡</m:t>
                          </m:r>
                          <m:r>
                            <a:rPr lang="en-US" altLang="zh-CN" sz="2000" b="0" i="1">
                              <a:latin typeface="Cambria Math" panose="02040503050406030204" pitchFamily="18" charset="0"/>
                            </a:rPr>
                            <m:t>=0</m:t>
                          </m:r>
                        </m:sub>
                        <m:sup>
                          <m:r>
                            <a:rPr lang="en-US" altLang="zh-CN" sz="2000" b="0" i="1">
                              <a:latin typeface="Cambria Math" panose="02040503050406030204" pitchFamily="18" charset="0"/>
                            </a:rPr>
                            <m:t>𝑅</m:t>
                          </m:r>
                          <m:r>
                            <a:rPr lang="en-US" altLang="zh-CN" sz="2000" b="0" i="1">
                              <a:latin typeface="Cambria Math" panose="02040503050406030204" pitchFamily="18" charset="0"/>
                            </a:rPr>
                            <m:t>−1</m:t>
                          </m:r>
                        </m:sup>
                        <m:e>
                          <m:sSubSup>
                            <m:sSubSupPr>
                              <m:ctrlPr>
                                <a:rPr lang="en-US" altLang="zh-CN" sz="2000" b="0" i="1">
                                  <a:latin typeface="Cambria Math" panose="02040503050406030204" pitchFamily="18" charset="0"/>
                                </a:rPr>
                              </m:ctrlPr>
                            </m:sSubSupPr>
                            <m:e>
                              <m:r>
                                <m:rPr>
                                  <m:sty m:val="p"/>
                                </m:rPr>
                                <a:rPr lang="en-US" altLang="zh-CN" sz="2000" b="0">
                                  <a:latin typeface="Cambria Math" panose="02040503050406030204" pitchFamily="18" charset="0"/>
                                </a:rPr>
                                <m:t>Δ</m:t>
                              </m:r>
                            </m:e>
                            <m:sub>
                              <m:r>
                                <a:rPr lang="en-US" altLang="zh-CN" sz="2000" b="0" i="1" smtClean="0">
                                  <a:latin typeface="Cambria Math" panose="02040503050406030204" pitchFamily="18" charset="0"/>
                                </a:rPr>
                                <m:t>1</m:t>
                              </m:r>
                            </m:sub>
                            <m:sup>
                              <m:r>
                                <a:rPr lang="en-US" altLang="zh-CN" sz="2000" b="0" i="1">
                                  <a:latin typeface="Cambria Math" panose="02040503050406030204" pitchFamily="18" charset="0"/>
                                </a:rPr>
                                <m:t>(</m:t>
                              </m:r>
                              <m:r>
                                <a:rPr lang="en-US" altLang="zh-CN" sz="2000" b="0" i="1">
                                  <a:latin typeface="Cambria Math" panose="02040503050406030204" pitchFamily="18" charset="0"/>
                                </a:rPr>
                                <m:t>𝑡</m:t>
                              </m:r>
                              <m:r>
                                <a:rPr lang="en-US" altLang="zh-CN" sz="2000" b="0" i="1">
                                  <a:latin typeface="Cambria Math" panose="02040503050406030204" pitchFamily="18" charset="0"/>
                                </a:rPr>
                                <m:t>)</m:t>
                              </m:r>
                            </m:sup>
                          </m:sSubSup>
                        </m:e>
                      </m:nary>
                    </m:oMath>
                  </a14:m>
                  <a:endParaRPr lang="en-US" altLang="zh-CN" sz="2000" b="0" dirty="0"/>
                </a:p>
                <a:p>
                  <a:pPr>
                    <a:lnSpc>
                      <a:spcPct val="125000"/>
                    </a:lnSpc>
                  </a:pPr>
                  <a:r>
                    <a:rPr lang="en-US" altLang="zh-CN" sz="2000" b="0" dirty="0"/>
                    <a:t>if </a:t>
                  </a:r>
                  <a14:m>
                    <m:oMath xmlns:m="http://schemas.openxmlformats.org/officeDocument/2006/math">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1,2</m:t>
                          </m:r>
                        </m:e>
                      </m:d>
                    </m:oMath>
                  </a14:m>
                  <a:r>
                    <a:rPr lang="en-US" altLang="zh-CN" sz="2000" b="0" dirty="0"/>
                    <a:t>, </a:t>
                  </a:r>
                  <a14:m>
                    <m:oMath xmlns:m="http://schemas.openxmlformats.org/officeDocument/2006/math">
                      <m:sSub>
                        <m:sSubPr>
                          <m:ctrlPr>
                            <a:rPr lang="en-US" altLang="zh-CN" sz="2000" b="0" i="1">
                              <a:latin typeface="Cambria Math" panose="02040503050406030204" pitchFamily="18" charset="0"/>
                            </a:rPr>
                          </m:ctrlPr>
                        </m:sSubPr>
                        <m:e>
                          <m:acc>
                            <m:accPr>
                              <m:chr m:val="̃"/>
                              <m:ctrlPr>
                                <a:rPr lang="zh-CN" altLang="en-US" sz="2000" b="0" i="1">
                                  <a:latin typeface="Cambria Math" panose="02040503050406030204" pitchFamily="18" charset="0"/>
                                </a:rPr>
                              </m:ctrlPr>
                            </m:accPr>
                            <m:e>
                              <m:r>
                                <a:rPr lang="en-US" altLang="zh-CN" sz="2000" b="0" i="1">
                                  <a:latin typeface="Cambria Math" panose="02040503050406030204" pitchFamily="18" charset="0"/>
                                </a:rPr>
                                <m:t>𝑀</m:t>
                              </m:r>
                            </m:e>
                          </m:acc>
                        </m:e>
                        <m:sub>
                          <m:r>
                            <a:rPr lang="en-US" altLang="zh-CN" sz="2000" b="0" i="1">
                              <a:latin typeface="Cambria Math" panose="02040503050406030204" pitchFamily="18" charset="0"/>
                            </a:rPr>
                            <m:t>{1</m:t>
                          </m:r>
                          <m:r>
                            <a:rPr lang="en-US" altLang="zh-CN" sz="2000" b="0" i="1" smtClean="0">
                              <a:latin typeface="Cambria Math" panose="02040503050406030204" pitchFamily="18" charset="0"/>
                            </a:rPr>
                            <m:t>,2</m:t>
                          </m:r>
                          <m:r>
                            <a:rPr lang="en-US" altLang="zh-CN" sz="2000" b="0" i="1">
                              <a:latin typeface="Cambria Math" panose="02040503050406030204" pitchFamily="18" charset="0"/>
                            </a:rPr>
                            <m:t>}</m:t>
                          </m:r>
                        </m:sub>
                      </m:sSub>
                      <m:r>
                        <a:rPr lang="en-US" altLang="zh-CN" sz="2000" b="0" i="1">
                          <a:latin typeface="Cambria Math" panose="02040503050406030204" pitchFamily="18" charset="0"/>
                        </a:rPr>
                        <m:t>=</m:t>
                      </m:r>
                      <m:sSup>
                        <m:sSupPr>
                          <m:ctrlPr>
                            <a:rPr lang="en-US" altLang="zh-CN" sz="2000" b="0" i="1">
                              <a:latin typeface="Cambria Math" panose="02040503050406030204" pitchFamily="18" charset="0"/>
                            </a:rPr>
                          </m:ctrlPr>
                        </m:sSupPr>
                        <m:e>
                          <m:r>
                            <a:rPr lang="en-US" altLang="zh-CN" sz="2000" b="0" i="1">
                              <a:latin typeface="Cambria Math" panose="02040503050406030204" pitchFamily="18" charset="0"/>
                            </a:rPr>
                            <m:t>𝑀</m:t>
                          </m:r>
                        </m:e>
                        <m:sup>
                          <m:r>
                            <a:rPr lang="en-US" altLang="zh-CN" sz="2000" b="0" i="1">
                              <a:latin typeface="Cambria Math" panose="02040503050406030204" pitchFamily="18" charset="0"/>
                            </a:rPr>
                            <m:t>(0)</m:t>
                          </m:r>
                        </m:sup>
                      </m:sSup>
                      <m:r>
                        <a:rPr lang="en-US" altLang="zh-CN" sz="2000" b="0" i="1">
                          <a:latin typeface="Cambria Math" panose="02040503050406030204" pitchFamily="18" charset="0"/>
                        </a:rPr>
                        <m:t>+</m:t>
                      </m:r>
                      <m:nary>
                        <m:naryPr>
                          <m:chr m:val="∑"/>
                          <m:limLoc m:val="subSup"/>
                          <m:ctrlPr>
                            <a:rPr lang="en-US" altLang="zh-CN" sz="2000" b="0" i="1">
                              <a:latin typeface="Cambria Math" panose="02040503050406030204" pitchFamily="18" charset="0"/>
                            </a:rPr>
                          </m:ctrlPr>
                        </m:naryPr>
                        <m:sub>
                          <m:r>
                            <m:rPr>
                              <m:brk m:alnAt="25"/>
                            </m:rPr>
                            <a:rPr lang="en-US" altLang="zh-CN" sz="2000" b="0" i="1">
                              <a:latin typeface="Cambria Math" panose="02040503050406030204" pitchFamily="18" charset="0"/>
                            </a:rPr>
                            <m:t>𝑡</m:t>
                          </m:r>
                          <m:r>
                            <a:rPr lang="en-US" altLang="zh-CN" sz="2000" b="0" i="1">
                              <a:latin typeface="Cambria Math" panose="02040503050406030204" pitchFamily="18" charset="0"/>
                            </a:rPr>
                            <m:t>=0</m:t>
                          </m:r>
                        </m:sub>
                        <m:sup>
                          <m:r>
                            <a:rPr lang="en-US" altLang="zh-CN" sz="2000" b="0" i="1">
                              <a:latin typeface="Cambria Math" panose="02040503050406030204" pitchFamily="18" charset="0"/>
                            </a:rPr>
                            <m:t>𝑅</m:t>
                          </m:r>
                          <m:r>
                            <a:rPr lang="en-US" altLang="zh-CN" sz="2000" b="0" i="1">
                              <a:latin typeface="Cambria Math" panose="02040503050406030204" pitchFamily="18" charset="0"/>
                            </a:rPr>
                            <m:t>−1</m:t>
                          </m:r>
                        </m:sup>
                        <m:e>
                          <m:sSubSup>
                            <m:sSubSupPr>
                              <m:ctrlPr>
                                <a:rPr lang="en-US" altLang="zh-CN" sz="2000" b="0" i="1">
                                  <a:latin typeface="Cambria Math" panose="02040503050406030204" pitchFamily="18" charset="0"/>
                                </a:rPr>
                              </m:ctrlPr>
                            </m:sSubSupPr>
                            <m:e>
                              <m:r>
                                <m:rPr>
                                  <m:sty m:val="p"/>
                                </m:rPr>
                                <a:rPr lang="en-US" altLang="zh-CN" sz="2000" b="0">
                                  <a:latin typeface="Cambria Math" panose="02040503050406030204" pitchFamily="18" charset="0"/>
                                </a:rPr>
                                <m:t>Δ</m:t>
                              </m:r>
                            </m:e>
                            <m:sub>
                              <m:r>
                                <a:rPr lang="en-US" altLang="zh-CN" sz="2000" b="0" i="1">
                                  <a:latin typeface="Cambria Math" panose="02040503050406030204" pitchFamily="18" charset="0"/>
                                </a:rPr>
                                <m:t>{1</m:t>
                              </m:r>
                              <m:r>
                                <a:rPr lang="en-US" altLang="zh-CN" sz="2000" b="0" i="1" smtClean="0">
                                  <a:latin typeface="Cambria Math" panose="02040503050406030204" pitchFamily="18" charset="0"/>
                                </a:rPr>
                                <m:t>,2</m:t>
                              </m:r>
                              <m:r>
                                <a:rPr lang="en-US" altLang="zh-CN" sz="2000" b="0" i="1">
                                  <a:latin typeface="Cambria Math" panose="02040503050406030204" pitchFamily="18" charset="0"/>
                                </a:rPr>
                                <m:t>}</m:t>
                              </m:r>
                            </m:sub>
                            <m:sup>
                              <m:r>
                                <a:rPr lang="en-US" altLang="zh-CN" sz="2000" b="0" i="1">
                                  <a:latin typeface="Cambria Math" panose="02040503050406030204" pitchFamily="18" charset="0"/>
                                </a:rPr>
                                <m:t>(</m:t>
                              </m:r>
                              <m:r>
                                <a:rPr lang="en-US" altLang="zh-CN" sz="2000" b="0" i="1">
                                  <a:latin typeface="Cambria Math" panose="02040503050406030204" pitchFamily="18" charset="0"/>
                                </a:rPr>
                                <m:t>𝑡</m:t>
                              </m:r>
                              <m:r>
                                <a:rPr lang="en-US" altLang="zh-CN" sz="2000" b="0" i="1">
                                  <a:latin typeface="Cambria Math" panose="02040503050406030204" pitchFamily="18" charset="0"/>
                                </a:rPr>
                                <m:t>)</m:t>
                              </m:r>
                            </m:sup>
                          </m:sSubSup>
                        </m:e>
                      </m:nary>
                    </m:oMath>
                  </a14:m>
                  <a:r>
                    <a:rPr lang="en-US" altLang="zh-CN" sz="2000" b="0" dirty="0"/>
                    <a:t>=</a:t>
                  </a:r>
                  <a14:m>
                    <m:oMath xmlns:m="http://schemas.openxmlformats.org/officeDocument/2006/math">
                      <m:sSup>
                        <m:sSupPr>
                          <m:ctrlPr>
                            <a:rPr lang="en-US" altLang="zh-CN" sz="2000" b="0" i="1">
                              <a:latin typeface="Cambria Math" panose="02040503050406030204" pitchFamily="18" charset="0"/>
                            </a:rPr>
                          </m:ctrlPr>
                        </m:sSupPr>
                        <m:e>
                          <m:r>
                            <a:rPr lang="en-US" altLang="zh-CN" sz="2000" b="0" i="1">
                              <a:latin typeface="Cambria Math" panose="02040503050406030204" pitchFamily="18" charset="0"/>
                            </a:rPr>
                            <m:t>𝑀</m:t>
                          </m:r>
                        </m:e>
                        <m:sup>
                          <m:r>
                            <a:rPr lang="en-US" altLang="zh-CN" sz="2000" b="0" i="1">
                              <a:latin typeface="Cambria Math" panose="02040503050406030204" pitchFamily="18" charset="0"/>
                            </a:rPr>
                            <m:t>(0)</m:t>
                          </m:r>
                        </m:sup>
                      </m:sSup>
                      <m:r>
                        <a:rPr lang="en-US" altLang="zh-CN" sz="2000" b="0" i="1">
                          <a:latin typeface="Cambria Math" panose="02040503050406030204" pitchFamily="18" charset="0"/>
                        </a:rPr>
                        <m:t>+</m:t>
                      </m:r>
                      <m:nary>
                        <m:naryPr>
                          <m:chr m:val="∑"/>
                          <m:limLoc m:val="subSup"/>
                          <m:ctrlPr>
                            <a:rPr lang="en-US" altLang="zh-CN" sz="2000" b="0" i="1">
                              <a:latin typeface="Cambria Math" panose="02040503050406030204" pitchFamily="18" charset="0"/>
                            </a:rPr>
                          </m:ctrlPr>
                        </m:naryPr>
                        <m:sub>
                          <m:r>
                            <m:rPr>
                              <m:brk m:alnAt="25"/>
                            </m:rPr>
                            <a:rPr lang="en-US" altLang="zh-CN" sz="2000" b="0" i="1">
                              <a:latin typeface="Cambria Math" panose="02040503050406030204" pitchFamily="18" charset="0"/>
                            </a:rPr>
                            <m:t>𝑡</m:t>
                          </m:r>
                          <m:r>
                            <a:rPr lang="en-US" altLang="zh-CN" sz="2000" b="0" i="1">
                              <a:latin typeface="Cambria Math" panose="02040503050406030204" pitchFamily="18" charset="0"/>
                            </a:rPr>
                            <m:t>=0</m:t>
                          </m:r>
                        </m:sub>
                        <m:sup>
                          <m:r>
                            <a:rPr lang="en-US" altLang="zh-CN" sz="2000" b="0" i="1">
                              <a:latin typeface="Cambria Math" panose="02040503050406030204" pitchFamily="18" charset="0"/>
                            </a:rPr>
                            <m:t>𝑅</m:t>
                          </m:r>
                          <m:r>
                            <a:rPr lang="en-US" altLang="zh-CN" sz="2000" b="0" i="1">
                              <a:latin typeface="Cambria Math" panose="02040503050406030204" pitchFamily="18" charset="0"/>
                            </a:rPr>
                            <m:t>−1</m:t>
                          </m:r>
                        </m:sup>
                        <m:e>
                          <m:r>
                            <a:rPr lang="en-US" altLang="zh-CN" sz="2000" b="0" i="1" smtClean="0">
                              <a:latin typeface="Cambria Math" panose="02040503050406030204" pitchFamily="18" charset="0"/>
                            </a:rPr>
                            <m:t>(</m:t>
                          </m:r>
                          <m:sSubSup>
                            <m:sSubSupPr>
                              <m:ctrlPr>
                                <a:rPr lang="en-US" altLang="zh-CN" sz="2000" b="0" i="1">
                                  <a:latin typeface="Cambria Math" panose="02040503050406030204" pitchFamily="18" charset="0"/>
                                </a:rPr>
                              </m:ctrlPr>
                            </m:sSubSupPr>
                            <m:e>
                              <m:f>
                                <m:fPr>
                                  <m:ctrlPr>
                                    <a:rPr lang="en-US" altLang="zh-CN" sz="2000" b="0" i="1" smtClean="0">
                                      <a:latin typeface="Cambria Math" panose="02040503050406030204" pitchFamily="18" charset="0"/>
                                    </a:rPr>
                                  </m:ctrlPr>
                                </m:fPr>
                                <m:num>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𝐷</m:t>
                                          </m:r>
                                        </m:e>
                                        <m:sub>
                                          <m:r>
                                            <a:rPr lang="en-US" altLang="zh-CN" sz="2000" b="0" i="1" smtClean="0">
                                              <a:latin typeface="Cambria Math" panose="02040503050406030204" pitchFamily="18" charset="0"/>
                                            </a:rPr>
                                            <m:t>1</m:t>
                                          </m:r>
                                        </m:sub>
                                      </m:sSub>
                                    </m:e>
                                  </m:d>
                                </m:num>
                                <m:den>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𝐷</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𝐷</m:t>
                                          </m:r>
                                        </m:e>
                                        <m:sub>
                                          <m:r>
                                            <a:rPr lang="en-US" altLang="zh-CN" sz="2000" b="0" i="1" smtClean="0">
                                              <a:latin typeface="Cambria Math" panose="02040503050406030204" pitchFamily="18" charset="0"/>
                                            </a:rPr>
                                            <m:t>2</m:t>
                                          </m:r>
                                        </m:sub>
                                      </m:sSub>
                                    </m:e>
                                  </m:d>
                                </m:den>
                              </m:f>
                              <m:r>
                                <m:rPr>
                                  <m:sty m:val="p"/>
                                </m:rPr>
                                <a:rPr lang="en-US" altLang="zh-CN" sz="2000" b="0">
                                  <a:latin typeface="Cambria Math" panose="02040503050406030204" pitchFamily="18" charset="0"/>
                                </a:rPr>
                                <m:t>Δ</m:t>
                              </m:r>
                            </m:e>
                            <m:sub>
                              <m:r>
                                <a:rPr lang="en-US" altLang="zh-CN" sz="2000" b="0" i="1">
                                  <a:latin typeface="Cambria Math" panose="02040503050406030204" pitchFamily="18" charset="0"/>
                                </a:rPr>
                                <m:t>1</m:t>
                              </m:r>
                            </m:sub>
                            <m:sup>
                              <m:d>
                                <m:dPr>
                                  <m:ctrlPr>
                                    <a:rPr lang="en-US" altLang="zh-CN" sz="2000" b="0" i="1">
                                      <a:latin typeface="Cambria Math" panose="02040503050406030204" pitchFamily="18" charset="0"/>
                                    </a:rPr>
                                  </m:ctrlPr>
                                </m:dPr>
                                <m:e>
                                  <m:r>
                                    <a:rPr lang="en-US" altLang="zh-CN" sz="2000" b="0" i="1">
                                      <a:latin typeface="Cambria Math" panose="02040503050406030204" pitchFamily="18" charset="0"/>
                                    </a:rPr>
                                    <m:t>𝑡</m:t>
                                  </m:r>
                                </m:e>
                              </m:d>
                            </m:sup>
                          </m:sSubSup>
                          <m:r>
                            <a:rPr lang="en-US" altLang="zh-CN" sz="2000" b="0" i="1" smtClean="0">
                              <a:latin typeface="Cambria Math" panose="02040503050406030204" pitchFamily="18" charset="0"/>
                            </a:rPr>
                            <m:t>+</m:t>
                          </m:r>
                          <m:sSubSup>
                            <m:sSubSupPr>
                              <m:ctrlPr>
                                <a:rPr lang="en-US" altLang="zh-CN" sz="2000" b="0" i="1">
                                  <a:latin typeface="Cambria Math" panose="02040503050406030204" pitchFamily="18" charset="0"/>
                                </a:rPr>
                              </m:ctrlPr>
                            </m:sSubSupPr>
                            <m:e>
                              <m:f>
                                <m:fPr>
                                  <m:ctrlPr>
                                    <a:rPr lang="en-US" altLang="zh-CN" sz="2000" b="0" i="1">
                                      <a:latin typeface="Cambria Math" panose="02040503050406030204" pitchFamily="18" charset="0"/>
                                    </a:rPr>
                                  </m:ctrlPr>
                                </m:fPr>
                                <m:num>
                                  <m:d>
                                    <m:dPr>
                                      <m:begChr m:val="|"/>
                                      <m:endChr m:val="|"/>
                                      <m:ctrlPr>
                                        <a:rPr lang="en-US" altLang="zh-CN" sz="2000" b="0" i="1">
                                          <a:latin typeface="Cambria Math" panose="02040503050406030204" pitchFamily="18" charset="0"/>
                                        </a:rPr>
                                      </m:ctrlPr>
                                    </m:dPr>
                                    <m:e>
                                      <m:sSub>
                                        <m:sSubPr>
                                          <m:ctrlPr>
                                            <a:rPr lang="en-US" altLang="zh-CN" sz="2000" b="0" i="1">
                                              <a:latin typeface="Cambria Math" panose="02040503050406030204" pitchFamily="18" charset="0"/>
                                            </a:rPr>
                                          </m:ctrlPr>
                                        </m:sSubPr>
                                        <m:e>
                                          <m:r>
                                            <a:rPr lang="en-US" altLang="zh-CN" sz="2000" b="0" i="1">
                                              <a:latin typeface="Cambria Math" panose="02040503050406030204" pitchFamily="18" charset="0"/>
                                            </a:rPr>
                                            <m:t>𝐷</m:t>
                                          </m:r>
                                        </m:e>
                                        <m:sub>
                                          <m:r>
                                            <a:rPr lang="en-US" altLang="zh-CN" sz="2000" b="0" i="1" smtClean="0">
                                              <a:latin typeface="Cambria Math" panose="02040503050406030204" pitchFamily="18" charset="0"/>
                                            </a:rPr>
                                            <m:t>2</m:t>
                                          </m:r>
                                        </m:sub>
                                      </m:sSub>
                                    </m:e>
                                  </m:d>
                                </m:num>
                                <m:den>
                                  <m:d>
                                    <m:dPr>
                                      <m:begChr m:val="|"/>
                                      <m:endChr m:val="|"/>
                                      <m:ctrlPr>
                                        <a:rPr lang="en-US" altLang="zh-CN" sz="2000" b="0" i="1">
                                          <a:latin typeface="Cambria Math" panose="02040503050406030204" pitchFamily="18" charset="0"/>
                                        </a:rPr>
                                      </m:ctrlPr>
                                    </m:dPr>
                                    <m:e>
                                      <m:sSub>
                                        <m:sSubPr>
                                          <m:ctrlPr>
                                            <a:rPr lang="en-US" altLang="zh-CN" sz="2000" b="0" i="1">
                                              <a:latin typeface="Cambria Math" panose="02040503050406030204" pitchFamily="18" charset="0"/>
                                            </a:rPr>
                                          </m:ctrlPr>
                                        </m:sSubPr>
                                        <m:e>
                                          <m:r>
                                            <a:rPr lang="en-US" altLang="zh-CN" sz="2000" b="0" i="1">
                                              <a:latin typeface="Cambria Math" panose="02040503050406030204" pitchFamily="18" charset="0"/>
                                            </a:rPr>
                                            <m:t>𝐷</m:t>
                                          </m:r>
                                        </m:e>
                                        <m:sub>
                                          <m:r>
                                            <a:rPr lang="en-US" altLang="zh-CN" sz="2000" b="0" i="1">
                                              <a:latin typeface="Cambria Math" panose="02040503050406030204" pitchFamily="18" charset="0"/>
                                            </a:rPr>
                                            <m:t>1</m:t>
                                          </m:r>
                                        </m:sub>
                                      </m:sSub>
                                      <m:r>
                                        <a:rPr lang="en-US" altLang="zh-CN" sz="2000" b="0" i="1">
                                          <a:latin typeface="Cambria Math" panose="02040503050406030204" pitchFamily="18" charset="0"/>
                                        </a:rPr>
                                        <m:t>+</m:t>
                                      </m:r>
                                      <m:sSub>
                                        <m:sSubPr>
                                          <m:ctrlPr>
                                            <a:rPr lang="en-US" altLang="zh-CN" sz="2000" b="0" i="1">
                                              <a:latin typeface="Cambria Math" panose="02040503050406030204" pitchFamily="18" charset="0"/>
                                            </a:rPr>
                                          </m:ctrlPr>
                                        </m:sSubPr>
                                        <m:e>
                                          <m:r>
                                            <a:rPr lang="en-US" altLang="zh-CN" sz="2000" b="0" i="1">
                                              <a:latin typeface="Cambria Math" panose="02040503050406030204" pitchFamily="18" charset="0"/>
                                            </a:rPr>
                                            <m:t>𝐷</m:t>
                                          </m:r>
                                        </m:e>
                                        <m:sub>
                                          <m:r>
                                            <a:rPr lang="en-US" altLang="zh-CN" sz="2000" b="0" i="1">
                                              <a:latin typeface="Cambria Math" panose="02040503050406030204" pitchFamily="18" charset="0"/>
                                            </a:rPr>
                                            <m:t>2</m:t>
                                          </m:r>
                                        </m:sub>
                                      </m:sSub>
                                    </m:e>
                                  </m:d>
                                </m:den>
                              </m:f>
                              <m:r>
                                <m:rPr>
                                  <m:sty m:val="p"/>
                                </m:rPr>
                                <a:rPr lang="en-US" altLang="zh-CN" sz="2000" b="0">
                                  <a:latin typeface="Cambria Math" panose="02040503050406030204" pitchFamily="18" charset="0"/>
                                </a:rPr>
                                <m:t>Δ</m:t>
                              </m:r>
                            </m:e>
                            <m:sub>
                              <m:r>
                                <a:rPr lang="en-US" altLang="zh-CN" sz="2000" b="0" i="1" smtClean="0">
                                  <a:latin typeface="Cambria Math" panose="02040503050406030204" pitchFamily="18" charset="0"/>
                                </a:rPr>
                                <m:t>2</m:t>
                              </m:r>
                            </m:sub>
                            <m:sup>
                              <m:d>
                                <m:dPr>
                                  <m:ctrlPr>
                                    <a:rPr lang="en-US" altLang="zh-CN" sz="2000" b="0" i="1">
                                      <a:latin typeface="Cambria Math" panose="02040503050406030204" pitchFamily="18" charset="0"/>
                                    </a:rPr>
                                  </m:ctrlPr>
                                </m:dPr>
                                <m:e>
                                  <m:r>
                                    <a:rPr lang="en-US" altLang="zh-CN" sz="2000" b="0" i="1">
                                      <a:latin typeface="Cambria Math" panose="02040503050406030204" pitchFamily="18" charset="0"/>
                                    </a:rPr>
                                    <m:t>𝑡</m:t>
                                  </m:r>
                                </m:e>
                              </m:d>
                            </m:sup>
                          </m:sSubSup>
                          <m:r>
                            <a:rPr lang="en-US" altLang="zh-CN" sz="2000" b="0" i="1" smtClean="0">
                              <a:latin typeface="Cambria Math" panose="02040503050406030204" pitchFamily="18" charset="0"/>
                            </a:rPr>
                            <m:t>)</m:t>
                          </m:r>
                        </m:e>
                      </m:nary>
                    </m:oMath>
                  </a14:m>
                  <a:endParaRPr lang="en-US" altLang="zh-CN" sz="2000" b="0" dirty="0"/>
                </a:p>
              </p:txBody>
            </p:sp>
          </mc:Choice>
          <mc:Fallback xmlns="">
            <p:sp>
              <p:nvSpPr>
                <p:cNvPr id="123" name="文本框 122">
                  <a:extLst>
                    <a:ext uri="{FF2B5EF4-FFF2-40B4-BE49-F238E27FC236}">
                      <a16:creationId xmlns:a16="http://schemas.microsoft.com/office/drawing/2014/main" id="{42E216C6-288A-4A4F-B3F5-A01BBC0B0D8D}"/>
                    </a:ext>
                  </a:extLst>
                </p:cNvPr>
                <p:cNvSpPr txBox="1">
                  <a:spLocks noRot="1" noChangeAspect="1" noMove="1" noResize="1" noEditPoints="1" noAdjustHandles="1" noChangeArrowheads="1" noChangeShapeType="1" noTextEdit="1"/>
                </p:cNvSpPr>
                <p:nvPr/>
              </p:nvSpPr>
              <p:spPr>
                <a:xfrm>
                  <a:off x="3131840" y="4621438"/>
                  <a:ext cx="5904656" cy="2178097"/>
                </a:xfrm>
                <a:prstGeom prst="rect">
                  <a:avLst/>
                </a:prstGeom>
                <a:blipFill>
                  <a:blip r:embed="rId31"/>
                  <a:stretch>
                    <a:fillRect l="-1136" r="-103" b="-112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335451912"/>
      </p:ext>
    </p:extLst>
  </p:cSld>
  <p:clrMapOvr>
    <a:masterClrMapping/>
  </p:clrMapOvr>
  <mc:AlternateContent xmlns:mc="http://schemas.openxmlformats.org/markup-compatibility/2006">
    <mc:Choice xmlns:p14="http://schemas.microsoft.com/office/powerpoint/2010/main" Requires="p14">
      <p:transition spd="slow" p14:dur="2000" advTm="57924"/>
    </mc:Choice>
    <mc:Fallback>
      <p:transition spd="slow" advTm="5792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E4BF2E-074B-43A7-B604-E16AD7A1BAE4}"/>
              </a:ext>
            </a:extLst>
          </p:cNvPr>
          <p:cNvSpPr>
            <a:spLocks noGrp="1"/>
          </p:cNvSpPr>
          <p:nvPr>
            <p:ph type="title"/>
          </p:nvPr>
        </p:nvSpPr>
        <p:spPr/>
        <p:txBody>
          <a:bodyPr/>
          <a:lstStyle/>
          <a:p>
            <a:r>
              <a:rPr lang="en-US" altLang="zh-CN" dirty="0"/>
              <a:t>Methods</a:t>
            </a:r>
            <a:endParaRPr lang="zh-CN" altLang="en-US" dirty="0"/>
          </a:p>
        </p:txBody>
      </p:sp>
      <p:sp>
        <p:nvSpPr>
          <p:cNvPr id="3" name="内容占位符 2">
            <a:extLst>
              <a:ext uri="{FF2B5EF4-FFF2-40B4-BE49-F238E27FC236}">
                <a16:creationId xmlns:a16="http://schemas.microsoft.com/office/drawing/2014/main" id="{97F03F80-798F-439B-86B2-40F0EBD1E994}"/>
              </a:ext>
            </a:extLst>
          </p:cNvPr>
          <p:cNvSpPr>
            <a:spLocks noGrp="1"/>
          </p:cNvSpPr>
          <p:nvPr>
            <p:ph idx="1"/>
          </p:nvPr>
        </p:nvSpPr>
        <p:spPr>
          <a:xfrm>
            <a:off x="251520" y="908050"/>
            <a:ext cx="8640960" cy="547975"/>
          </a:xfrm>
        </p:spPr>
        <p:txBody>
          <a:bodyPr/>
          <a:lstStyle/>
          <a:p>
            <a:r>
              <a:rPr lang="en-US" altLang="zh-CN" dirty="0"/>
              <a:t>Algorithm 1</a:t>
            </a:r>
            <a:r>
              <a:rPr lang="zh-CN" altLang="en-US" dirty="0"/>
              <a:t>： </a:t>
            </a:r>
            <a:r>
              <a:rPr lang="en-US" altLang="zh-CN" dirty="0"/>
              <a:t>One-Round Reconstruction (OR)</a:t>
            </a:r>
            <a:r>
              <a:rPr lang="zh-CN" altLang="en-US" dirty="0"/>
              <a:t> </a:t>
            </a:r>
          </a:p>
        </p:txBody>
      </p:sp>
      <p:sp>
        <p:nvSpPr>
          <p:cNvPr id="4" name="灯片编号占位符 3">
            <a:extLst>
              <a:ext uri="{FF2B5EF4-FFF2-40B4-BE49-F238E27FC236}">
                <a16:creationId xmlns:a16="http://schemas.microsoft.com/office/drawing/2014/main" id="{22AAEFC8-D47D-47BA-B376-10166834DF9C}"/>
              </a:ext>
            </a:extLst>
          </p:cNvPr>
          <p:cNvSpPr>
            <a:spLocks noGrp="1"/>
          </p:cNvSpPr>
          <p:nvPr>
            <p:ph type="sldNum" sz="quarter" idx="12"/>
          </p:nvPr>
        </p:nvSpPr>
        <p:spPr/>
        <p:txBody>
          <a:bodyPr/>
          <a:lstStyle/>
          <a:p>
            <a:pPr>
              <a:defRPr/>
            </a:pPr>
            <a:fld id="{73697CC5-BB9E-487E-AFF3-8F5506CF83B5}" type="slidenum">
              <a:rPr lang="en-US" altLang="ko-KR" smtClean="0"/>
              <a:pPr>
                <a:defRPr/>
              </a:pPr>
              <a:t>23</a:t>
            </a:fld>
            <a:endParaRPr lang="en-US" altLang="ko-K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1422B05-C485-4E33-A4B8-6B4222D5E3F7}"/>
                  </a:ext>
                </a:extLst>
              </p:cNvPr>
              <p:cNvSpPr txBox="1"/>
              <p:nvPr/>
            </p:nvSpPr>
            <p:spPr>
              <a:xfrm>
                <a:off x="611560" y="1628805"/>
                <a:ext cx="3008955" cy="2021194"/>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Sup>
                        <m:sSubSupPr>
                          <m:ctrlPr>
                            <a:rPr lang="en-US" altLang="zh-CN" sz="2000" b="0" i="1" smtClean="0">
                              <a:latin typeface="Cambria Math" panose="02040503050406030204" pitchFamily="18" charset="0"/>
                            </a:rPr>
                          </m:ctrlPr>
                        </m:sSubSupPr>
                        <m:e>
                          <m:r>
                            <m:rPr>
                              <m:sty m:val="p"/>
                            </m:rPr>
                            <a:rPr lang="en-US" altLang="zh-CN" sz="2000" b="0" i="0" smtClean="0">
                              <a:latin typeface="Cambria Math" panose="02040503050406030204" pitchFamily="18" charset="0"/>
                            </a:rPr>
                            <m:t>Δ</m:t>
                          </m:r>
                        </m:e>
                        <m:sub>
                          <m:r>
                            <a:rPr lang="en-US" altLang="zh-CN" sz="2000" b="0" i="1" smtClean="0">
                              <a:latin typeface="Cambria Math" panose="02040503050406030204" pitchFamily="18" charset="0"/>
                            </a:rPr>
                            <m:t>𝑆</m:t>
                          </m:r>
                        </m:sub>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sup>
                      </m:sSubSup>
                      <m:r>
                        <a:rPr lang="en-US" altLang="zh-CN" sz="2000" b="0" i="1" smtClean="0">
                          <a:latin typeface="Cambria Math" panose="02040503050406030204" pitchFamily="18" charset="0"/>
                        </a:rPr>
                        <m:t>=</m:t>
                      </m:r>
                      <m:nary>
                        <m:naryPr>
                          <m:chr m:val="∑"/>
                          <m:limLoc m:val="subSup"/>
                          <m:supHide m:val="on"/>
                          <m:ctrlPr>
                            <a:rPr lang="en-US" altLang="zh-CN" sz="2000" b="0" i="1" smtClean="0">
                              <a:latin typeface="Cambria Math" panose="02040503050406030204" pitchFamily="18" charset="0"/>
                            </a:rPr>
                          </m:ctrlPr>
                        </m:naryPr>
                        <m:sub>
                          <m:r>
                            <m:rPr>
                              <m:brk m:alnAt="9"/>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𝑆</m:t>
                          </m:r>
                        </m:sub>
                        <m:sup/>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𝐷</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num>
                            <m:den>
                              <m:nary>
                                <m:naryPr>
                                  <m:chr m:val="∑"/>
                                  <m:limLoc m:val="subSup"/>
                                  <m:supHide m:val="on"/>
                                  <m:ctrlPr>
                                    <a:rPr lang="en-US" altLang="zh-CN" sz="2000" b="0" i="1" smtClean="0">
                                      <a:latin typeface="Cambria Math" panose="02040503050406030204" pitchFamily="18" charset="0"/>
                                    </a:rPr>
                                  </m:ctrlPr>
                                </m:naryPr>
                                <m:sub>
                                  <m:r>
                                    <m:rPr>
                                      <m:brk m:alnAt="9"/>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𝑆</m:t>
                                  </m:r>
                                </m:sub>
                                <m:sup/>
                                <m:e>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𝐷</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e>
                              </m:nary>
                            </m:den>
                          </m:f>
                          <m:sSubSup>
                            <m:sSubSupPr>
                              <m:ctrlPr>
                                <a:rPr lang="en-US" altLang="zh-CN" sz="2000" b="0" i="1" smtClean="0">
                                  <a:latin typeface="Cambria Math" panose="02040503050406030204" pitchFamily="18" charset="0"/>
                                </a:rPr>
                              </m:ctrlPr>
                            </m:sSubSupPr>
                            <m:e>
                              <m:r>
                                <m:rPr>
                                  <m:sty m:val="p"/>
                                </m:rPr>
                                <a:rPr lang="en-US" altLang="zh-CN" sz="2000" b="0" i="0" smtClean="0">
                                  <a:latin typeface="Cambria Math" panose="02040503050406030204" pitchFamily="18" charset="0"/>
                                </a:rPr>
                                <m:t>Δ</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sup>
                          </m:sSubSup>
                        </m:e>
                      </m:nary>
                    </m:oMath>
                  </m:oMathPara>
                </a14:m>
                <a:endParaRPr lang="en-US" altLang="zh-CN" sz="2000" b="0" dirty="0"/>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acc>
                            <m:accPr>
                              <m:chr m:val="̃"/>
                              <m:ctrlPr>
                                <a:rPr lang="zh-CN" altLang="en-US" sz="2000" b="0" i="1">
                                  <a:latin typeface="Cambria Math" panose="02040503050406030204" pitchFamily="18" charset="0"/>
                                </a:rPr>
                              </m:ctrlPr>
                            </m:accPr>
                            <m:e>
                              <m:r>
                                <a:rPr lang="en-US" altLang="zh-CN" sz="2000" b="0" i="1">
                                  <a:latin typeface="Cambria Math" panose="02040503050406030204" pitchFamily="18" charset="0"/>
                                </a:rPr>
                                <m:t>𝑀</m:t>
                              </m:r>
                            </m:e>
                          </m:acc>
                        </m:e>
                        <m:sub>
                          <m:r>
                            <a:rPr lang="en-US" altLang="zh-CN" sz="2000" b="0" i="1" smtClean="0">
                              <a:latin typeface="Cambria Math" panose="02040503050406030204" pitchFamily="18" charset="0"/>
                            </a:rPr>
                            <m:t>𝑆</m:t>
                          </m:r>
                        </m:sub>
                      </m:sSub>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𝑀</m:t>
                          </m:r>
                        </m:e>
                        <m:sup>
                          <m:r>
                            <a:rPr lang="en-US" altLang="zh-CN" sz="2000" b="0" i="1" smtClean="0">
                              <a:latin typeface="Cambria Math" panose="02040503050406030204" pitchFamily="18" charset="0"/>
                            </a:rPr>
                            <m:t>(0)</m:t>
                          </m:r>
                        </m:sup>
                      </m:sSup>
                      <m:r>
                        <a:rPr lang="en-US" altLang="zh-CN" sz="2000" b="0" i="1" smtClean="0">
                          <a:latin typeface="Cambria Math" panose="02040503050406030204" pitchFamily="18" charset="0"/>
                        </a:rPr>
                        <m:t>+</m:t>
                      </m:r>
                      <m:nary>
                        <m:naryPr>
                          <m:chr m:val="∑"/>
                          <m:limLoc m:val="subSup"/>
                          <m:ctrlPr>
                            <a:rPr lang="en-US" altLang="zh-CN" sz="2000" b="0" i="1" smtClean="0">
                              <a:latin typeface="Cambria Math" panose="02040503050406030204" pitchFamily="18" charset="0"/>
                            </a:rPr>
                          </m:ctrlPr>
                        </m:naryPr>
                        <m:sub>
                          <m:r>
                            <m:rPr>
                              <m:brk m:alnAt="25"/>
                            </m:rP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=0</m:t>
                          </m:r>
                        </m:sub>
                        <m:sup>
                          <m:r>
                            <a:rPr lang="en-US" altLang="zh-CN" sz="2000" b="0" i="1" smtClean="0">
                              <a:latin typeface="Cambria Math" panose="02040503050406030204" pitchFamily="18" charset="0"/>
                            </a:rPr>
                            <m:t>𝑅</m:t>
                          </m:r>
                          <m:r>
                            <a:rPr lang="en-US" altLang="zh-CN" sz="2000" b="0" i="1" smtClean="0">
                              <a:latin typeface="Cambria Math" panose="02040503050406030204" pitchFamily="18" charset="0"/>
                            </a:rPr>
                            <m:t>−1</m:t>
                          </m:r>
                        </m:sup>
                        <m:e>
                          <m:sSubSup>
                            <m:sSubSupPr>
                              <m:ctrlPr>
                                <a:rPr lang="en-US" altLang="zh-CN" sz="2000" b="0" i="1">
                                  <a:latin typeface="Cambria Math" panose="02040503050406030204" pitchFamily="18" charset="0"/>
                                </a:rPr>
                              </m:ctrlPr>
                            </m:sSubSupPr>
                            <m:e>
                              <m:r>
                                <m:rPr>
                                  <m:sty m:val="p"/>
                                </m:rPr>
                                <a:rPr lang="en-US" altLang="zh-CN" sz="2000" b="0">
                                  <a:latin typeface="Cambria Math" panose="02040503050406030204" pitchFamily="18" charset="0"/>
                                </a:rPr>
                                <m:t>Δ</m:t>
                              </m:r>
                            </m:e>
                            <m:sub>
                              <m:r>
                                <a:rPr lang="en-US" altLang="zh-CN" sz="2000" b="0" i="1">
                                  <a:latin typeface="Cambria Math" panose="02040503050406030204" pitchFamily="18" charset="0"/>
                                </a:rPr>
                                <m:t>𝑆</m:t>
                              </m:r>
                            </m:sub>
                            <m:sup>
                              <m:r>
                                <a:rPr lang="en-US" altLang="zh-CN" sz="2000" b="0" i="1">
                                  <a:latin typeface="Cambria Math" panose="02040503050406030204" pitchFamily="18" charset="0"/>
                                </a:rPr>
                                <m:t>(</m:t>
                              </m:r>
                              <m:r>
                                <a:rPr lang="en-US" altLang="zh-CN" sz="2000" b="0" i="1">
                                  <a:latin typeface="Cambria Math" panose="02040503050406030204" pitchFamily="18" charset="0"/>
                                </a:rPr>
                                <m:t>𝑡</m:t>
                              </m:r>
                              <m:r>
                                <a:rPr lang="en-US" altLang="zh-CN" sz="2000" b="0" i="1">
                                  <a:latin typeface="Cambria Math" panose="02040503050406030204" pitchFamily="18" charset="0"/>
                                </a:rPr>
                                <m:t>)</m:t>
                              </m:r>
                            </m:sup>
                          </m:sSubSup>
                        </m:e>
                      </m:nary>
                    </m:oMath>
                  </m:oMathPara>
                </a14:m>
                <a:endParaRPr lang="zh-CN" altLang="en-US" sz="2000" b="0" dirty="0"/>
              </a:p>
            </p:txBody>
          </p:sp>
        </mc:Choice>
        <mc:Fallback xmlns="">
          <p:sp>
            <p:nvSpPr>
              <p:cNvPr id="5" name="文本框 4">
                <a:extLst>
                  <a:ext uri="{FF2B5EF4-FFF2-40B4-BE49-F238E27FC236}">
                    <a16:creationId xmlns:a16="http://schemas.microsoft.com/office/drawing/2014/main" id="{E1422B05-C485-4E33-A4B8-6B4222D5E3F7}"/>
                  </a:ext>
                </a:extLst>
              </p:cNvPr>
              <p:cNvSpPr txBox="1">
                <a:spLocks noRot="1" noChangeAspect="1" noMove="1" noResize="1" noEditPoints="1" noAdjustHandles="1" noChangeArrowheads="1" noChangeShapeType="1" noTextEdit="1"/>
              </p:cNvSpPr>
              <p:nvPr/>
            </p:nvSpPr>
            <p:spPr>
              <a:xfrm>
                <a:off x="611560" y="1628805"/>
                <a:ext cx="3008955" cy="2021194"/>
              </a:xfrm>
              <a:prstGeom prst="rect">
                <a:avLst/>
              </a:prstGeom>
              <a:blipFill>
                <a:blip r:embed="rId3"/>
                <a:stretch>
                  <a:fillRect/>
                </a:stretch>
              </a:blipFill>
            </p:spPr>
            <p:txBody>
              <a:bodyPr/>
              <a:lstStyle/>
              <a:p>
                <a:r>
                  <a:rPr lang="zh-CN" altLang="en-US">
                    <a:noFill/>
                  </a:rPr>
                  <a:t> </a:t>
                </a:r>
              </a:p>
            </p:txBody>
          </p:sp>
        </mc:Fallback>
      </mc:AlternateContent>
      <p:sp>
        <p:nvSpPr>
          <p:cNvPr id="6" name="箭头: 下 5">
            <a:extLst>
              <a:ext uri="{FF2B5EF4-FFF2-40B4-BE49-F238E27FC236}">
                <a16:creationId xmlns:a16="http://schemas.microsoft.com/office/drawing/2014/main" id="{D0807092-5A0D-4143-9E43-3664F8C2639C}"/>
              </a:ext>
            </a:extLst>
          </p:cNvPr>
          <p:cNvSpPr/>
          <p:nvPr/>
        </p:nvSpPr>
        <p:spPr bwMode="auto">
          <a:xfrm>
            <a:off x="1748938" y="3869979"/>
            <a:ext cx="749579" cy="432048"/>
          </a:xfrm>
          <a:prstGeom prst="downArrow">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AB5C9EF-896B-47F6-83AB-7996C90A24E8}"/>
                  </a:ext>
                </a:extLst>
              </p:cNvPr>
              <p:cNvSpPr/>
              <p:nvPr/>
            </p:nvSpPr>
            <p:spPr>
              <a:xfrm>
                <a:off x="1088739" y="4365104"/>
                <a:ext cx="2069976" cy="755528"/>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m:t>
                      </m:r>
                      <m:sSub>
                        <m:sSubPr>
                          <m:ctrlPr>
                            <a:rPr lang="en-US" altLang="zh-CN" sz="2800" b="0" i="1">
                              <a:latin typeface="Cambria Math" panose="02040503050406030204" pitchFamily="18" charset="0"/>
                            </a:rPr>
                          </m:ctrlPr>
                        </m:sSubPr>
                        <m:e>
                          <m:acc>
                            <m:accPr>
                              <m:chr m:val="̃"/>
                              <m:ctrlPr>
                                <a:rPr lang="zh-CN" altLang="en-US" sz="2800" b="0" i="1">
                                  <a:latin typeface="Cambria Math" panose="02040503050406030204" pitchFamily="18" charset="0"/>
                                </a:rPr>
                              </m:ctrlPr>
                            </m:accPr>
                            <m:e>
                              <m:r>
                                <a:rPr lang="en-US" altLang="zh-CN" sz="2800" b="0" i="1">
                                  <a:latin typeface="Cambria Math" panose="02040503050406030204" pitchFamily="18" charset="0"/>
                                </a:rPr>
                                <m:t>𝑀</m:t>
                              </m:r>
                            </m:e>
                          </m:acc>
                        </m:e>
                        <m:sub>
                          <m:r>
                            <a:rPr lang="en-US" altLang="zh-CN" sz="2800" b="0" i="1">
                              <a:latin typeface="Cambria Math" panose="02040503050406030204" pitchFamily="18" charset="0"/>
                            </a:rPr>
                            <m:t>𝑆</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𝑆</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m:t>
                      </m:r>
                    </m:oMath>
                  </m:oMathPara>
                </a14:m>
                <a:endParaRPr lang="zh-CN" altLang="en-US" sz="2800" b="0" dirty="0"/>
              </a:p>
            </p:txBody>
          </p:sp>
        </mc:Choice>
        <mc:Fallback xmlns="">
          <p:sp>
            <p:nvSpPr>
              <p:cNvPr id="7" name="矩形 6">
                <a:extLst>
                  <a:ext uri="{FF2B5EF4-FFF2-40B4-BE49-F238E27FC236}">
                    <a16:creationId xmlns:a16="http://schemas.microsoft.com/office/drawing/2014/main" id="{EAB5C9EF-896B-47F6-83AB-7996C90A24E8}"/>
                  </a:ext>
                </a:extLst>
              </p:cNvPr>
              <p:cNvSpPr>
                <a:spLocks noRot="1" noChangeAspect="1" noMove="1" noResize="1" noEditPoints="1" noAdjustHandles="1" noChangeArrowheads="1" noChangeShapeType="1" noTextEdit="1"/>
              </p:cNvSpPr>
              <p:nvPr/>
            </p:nvSpPr>
            <p:spPr>
              <a:xfrm>
                <a:off x="1088739" y="4365104"/>
                <a:ext cx="2069976" cy="755528"/>
              </a:xfrm>
              <a:prstGeom prst="rect">
                <a:avLst/>
              </a:prstGeom>
              <a:blipFill>
                <a:blip r:embed="rId4"/>
                <a:stretch>
                  <a:fillRect/>
                </a:stretch>
              </a:blipFill>
            </p:spPr>
            <p:txBody>
              <a:bodyPr/>
              <a:lstStyle/>
              <a:p>
                <a:r>
                  <a:rPr lang="zh-CN" altLang="en-US">
                    <a:noFill/>
                  </a:rPr>
                  <a:t> </a:t>
                </a:r>
              </a:p>
            </p:txBody>
          </p:sp>
        </mc:Fallback>
      </mc:AlternateContent>
      <p:sp>
        <p:nvSpPr>
          <p:cNvPr id="13" name="箭头: 下 12">
            <a:extLst>
              <a:ext uri="{FF2B5EF4-FFF2-40B4-BE49-F238E27FC236}">
                <a16:creationId xmlns:a16="http://schemas.microsoft.com/office/drawing/2014/main" id="{C08DBCEF-B7E9-4DAC-9F57-5DB18F206C70}"/>
              </a:ext>
            </a:extLst>
          </p:cNvPr>
          <p:cNvSpPr/>
          <p:nvPr/>
        </p:nvSpPr>
        <p:spPr bwMode="auto">
          <a:xfrm>
            <a:off x="1748938" y="5183709"/>
            <a:ext cx="749579" cy="432048"/>
          </a:xfrm>
          <a:prstGeom prst="downArrow">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A4FE2A0F-8F0A-46FB-A4F8-4B7F9E0CD4E7}"/>
                  </a:ext>
                </a:extLst>
              </p:cNvPr>
              <p:cNvSpPr/>
              <p:nvPr/>
            </p:nvSpPr>
            <p:spPr>
              <a:xfrm>
                <a:off x="1088739" y="5678834"/>
                <a:ext cx="2069976" cy="740331"/>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𝜙</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𝜙</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𝜙</m:t>
                          </m:r>
                        </m:e>
                        <m:sub>
                          <m:r>
                            <a:rPr lang="en-US" altLang="zh-CN" sz="2800" b="0" i="1" smtClean="0">
                              <a:latin typeface="Cambria Math" panose="02040503050406030204" pitchFamily="18" charset="0"/>
                            </a:rPr>
                            <m:t>𝑛</m:t>
                          </m:r>
                        </m:sub>
                      </m:sSub>
                    </m:oMath>
                  </m:oMathPara>
                </a14:m>
                <a:endParaRPr lang="zh-CN" altLang="en-US" sz="2800" b="0" dirty="0"/>
              </a:p>
            </p:txBody>
          </p:sp>
        </mc:Choice>
        <mc:Fallback xmlns="">
          <p:sp>
            <p:nvSpPr>
              <p:cNvPr id="14" name="矩形 13">
                <a:extLst>
                  <a:ext uri="{FF2B5EF4-FFF2-40B4-BE49-F238E27FC236}">
                    <a16:creationId xmlns:a16="http://schemas.microsoft.com/office/drawing/2014/main" id="{A4FE2A0F-8F0A-46FB-A4F8-4B7F9E0CD4E7}"/>
                  </a:ext>
                </a:extLst>
              </p:cNvPr>
              <p:cNvSpPr>
                <a:spLocks noRot="1" noChangeAspect="1" noMove="1" noResize="1" noEditPoints="1" noAdjustHandles="1" noChangeArrowheads="1" noChangeShapeType="1" noTextEdit="1"/>
              </p:cNvSpPr>
              <p:nvPr/>
            </p:nvSpPr>
            <p:spPr>
              <a:xfrm>
                <a:off x="1088739" y="5678834"/>
                <a:ext cx="2069976" cy="74033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38896D63-765F-4265-9360-1DA7EF0A40D2}"/>
                  </a:ext>
                </a:extLst>
              </p:cNvPr>
              <p:cNvSpPr/>
              <p:nvPr/>
            </p:nvSpPr>
            <p:spPr>
              <a:xfrm>
                <a:off x="3461269" y="4270114"/>
                <a:ext cx="5431211" cy="10054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𝜙</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𝐶</m:t>
                      </m:r>
                      <m:nary>
                        <m:naryPr>
                          <m:chr m:val="∑"/>
                          <m:limLoc m:val="subSup"/>
                          <m:supHide m:val="on"/>
                          <m:ctrlPr>
                            <a:rPr lang="en-US" altLang="zh-CN" sz="2400" i="1">
                              <a:latin typeface="Cambria Math" panose="02040503050406030204" pitchFamily="18" charset="0"/>
                            </a:rPr>
                          </m:ctrlPr>
                        </m:naryPr>
                        <m:sub>
                          <m:r>
                            <m:rPr>
                              <m:brk m:alnAt="9"/>
                            </m:rPr>
                            <a:rPr lang="en-US" altLang="zh-CN" sz="2400" i="1">
                              <a:latin typeface="Cambria Math" panose="02040503050406030204" pitchFamily="18" charset="0"/>
                            </a:rPr>
                            <m:t>𝑆</m:t>
                          </m:r>
                          <m:r>
                            <a:rPr lang="en-US" altLang="zh-CN" sz="2400" i="1">
                              <a:latin typeface="Cambria Math" panose="02040503050406030204" pitchFamily="18" charset="0"/>
                            </a:rPr>
                            <m:t>⊆</m:t>
                          </m:r>
                          <m:r>
                            <a:rPr lang="en-US" altLang="zh-CN" sz="2400" i="1">
                              <a:latin typeface="Cambria Math" panose="02040503050406030204" pitchFamily="18" charset="0"/>
                            </a:rPr>
                            <m:t>𝑁</m:t>
                          </m:r>
                          <m:r>
                            <a:rPr lang="en-US" altLang="zh-CN" sz="2400" i="1">
                              <a:latin typeface="Cambria Math" panose="02040503050406030204" pitchFamily="18" charset="0"/>
                            </a:rPr>
                            <m:t>\</m:t>
                          </m:r>
                          <m:r>
                            <m:rPr>
                              <m:lit/>
                            </m:rPr>
                            <a:rPr lang="en-US" altLang="zh-CN" sz="2400" i="1">
                              <a:latin typeface="Cambria Math" panose="02040503050406030204" pitchFamily="18" charset="0"/>
                            </a:rPr>
                            <m:t>{</m:t>
                          </m:r>
                          <m:r>
                            <a:rPr lang="en-US" altLang="zh-CN" sz="2400" i="1">
                              <a:latin typeface="Cambria Math" panose="02040503050406030204" pitchFamily="18" charset="0"/>
                            </a:rPr>
                            <m:t>𝑖</m:t>
                          </m:r>
                          <m:r>
                            <a:rPr lang="en-US" altLang="zh-CN" sz="2400" i="1">
                              <a:latin typeface="Cambria Math" panose="02040503050406030204" pitchFamily="18" charset="0"/>
                            </a:rPr>
                            <m:t>}</m:t>
                          </m:r>
                        </m:sub>
                        <m:sup/>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𝑈</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𝑀</m:t>
                                      </m:r>
                                    </m:e>
                                    <m:sub>
                                      <m:r>
                                        <a:rPr lang="en-US" altLang="zh-CN" sz="2400" i="1">
                                          <a:latin typeface="Cambria Math" panose="02040503050406030204" pitchFamily="18" charset="0"/>
                                        </a:rPr>
                                        <m:t>𝑆</m:t>
                                      </m:r>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b>
                                  </m:sSub>
                                </m:e>
                              </m:d>
                              <m:r>
                                <a:rPr lang="en-US" altLang="zh-CN" sz="2400" i="1">
                                  <a:latin typeface="Cambria Math" panose="02040503050406030204" pitchFamily="18" charset="0"/>
                                </a:rPr>
                                <m:t>−</m:t>
                              </m:r>
                              <m:r>
                                <a:rPr lang="en-US" altLang="zh-CN" sz="2400" i="1">
                                  <a:latin typeface="Cambria Math" panose="02040503050406030204" pitchFamily="18" charset="0"/>
                                </a:rPr>
                                <m:t>𝑈</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𝑀</m:t>
                                  </m:r>
                                </m:e>
                                <m:sub>
                                  <m:r>
                                    <a:rPr lang="en-US" altLang="zh-CN" sz="2400" i="1">
                                      <a:latin typeface="Cambria Math" panose="02040503050406030204" pitchFamily="18" charset="0"/>
                                    </a:rPr>
                                    <m:t>𝑆</m:t>
                                  </m:r>
                                </m:sub>
                              </m:sSub>
                              <m:r>
                                <a:rPr lang="en-US" altLang="zh-CN" sz="2400" i="1">
                                  <a:latin typeface="Cambria Math" panose="02040503050406030204" pitchFamily="18" charset="0"/>
                                </a:rPr>
                                <m:t>)</m:t>
                              </m:r>
                            </m:num>
                            <m:den>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m:t>
                                  </m:r>
                                </m:e>
                                <m:sub>
                                  <m:r>
                                    <a:rPr lang="en-US" altLang="zh-CN" sz="2400" i="1">
                                      <a:latin typeface="Cambria Math" panose="02040503050406030204" pitchFamily="18" charset="0"/>
                                    </a:rPr>
                                    <m:t>|</m:t>
                                  </m:r>
                                  <m:r>
                                    <a:rPr lang="en-US" altLang="zh-CN" sz="2400" i="1">
                                      <a:latin typeface="Cambria Math" panose="02040503050406030204" pitchFamily="18" charset="0"/>
                                    </a:rPr>
                                    <m:t>𝑆</m:t>
                                  </m:r>
                                  <m:r>
                                    <a:rPr lang="en-US" altLang="zh-CN" sz="2400" i="1">
                                      <a:latin typeface="Cambria Math" panose="02040503050406030204" pitchFamily="18" charset="0"/>
                                    </a:rPr>
                                    <m:t>|</m:t>
                                  </m:r>
                                </m:sub>
                                <m:sup>
                                  <m:r>
                                    <a:rPr lang="en-US" altLang="zh-CN" sz="2400" i="1">
                                      <a:latin typeface="Cambria Math" panose="02040503050406030204" pitchFamily="18" charset="0"/>
                                    </a:rPr>
                                    <m:t>𝑛</m:t>
                                  </m:r>
                                  <m:r>
                                    <a:rPr lang="en-US" altLang="zh-CN" sz="2400" i="1">
                                      <a:latin typeface="Cambria Math" panose="02040503050406030204" pitchFamily="18" charset="0"/>
                                    </a:rPr>
                                    <m:t>−1</m:t>
                                  </m:r>
                                </m:sup>
                              </m:sSubSup>
                              <m:r>
                                <a:rPr lang="en-US" altLang="zh-CN" sz="2400" i="1">
                                  <a:latin typeface="Cambria Math" panose="02040503050406030204" pitchFamily="18" charset="0"/>
                                </a:rPr>
                                <m:t>)</m:t>
                              </m:r>
                            </m:den>
                          </m:f>
                        </m:e>
                      </m:nary>
                    </m:oMath>
                  </m:oMathPara>
                </a14:m>
                <a:endParaRPr lang="zh-CN" altLang="en-US" sz="2400" dirty="0"/>
              </a:p>
            </p:txBody>
          </p:sp>
        </mc:Choice>
        <mc:Fallback xmlns="">
          <p:sp>
            <p:nvSpPr>
              <p:cNvPr id="8" name="矩形 7">
                <a:extLst>
                  <a:ext uri="{FF2B5EF4-FFF2-40B4-BE49-F238E27FC236}">
                    <a16:creationId xmlns:a16="http://schemas.microsoft.com/office/drawing/2014/main" id="{38896D63-765F-4265-9360-1DA7EF0A40D2}"/>
                  </a:ext>
                </a:extLst>
              </p:cNvPr>
              <p:cNvSpPr>
                <a:spLocks noRot="1" noChangeAspect="1" noMove="1" noResize="1" noEditPoints="1" noAdjustHandles="1" noChangeArrowheads="1" noChangeShapeType="1" noTextEdit="1"/>
              </p:cNvSpPr>
              <p:nvPr/>
            </p:nvSpPr>
            <p:spPr>
              <a:xfrm>
                <a:off x="3461269" y="4270114"/>
                <a:ext cx="5431211" cy="1005403"/>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31572351"/>
      </p:ext>
    </p:extLst>
  </p:cSld>
  <p:clrMapOvr>
    <a:masterClrMapping/>
  </p:clrMapOvr>
  <mc:AlternateContent xmlns:mc="http://schemas.openxmlformats.org/markup-compatibility/2006">
    <mc:Choice xmlns:p14="http://schemas.microsoft.com/office/powerpoint/2010/main" Requires="p14">
      <p:transition spd="slow" p14:dur="2000" advTm="18174"/>
    </mc:Choice>
    <mc:Fallback>
      <p:transition spd="slow" advTm="18174"/>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7559AC-F5DD-4C2D-8575-0E9981E2E928}"/>
              </a:ext>
            </a:extLst>
          </p:cNvPr>
          <p:cNvSpPr>
            <a:spLocks noGrp="1"/>
          </p:cNvSpPr>
          <p:nvPr>
            <p:ph type="title"/>
          </p:nvPr>
        </p:nvSpPr>
        <p:spPr/>
        <p:txBody>
          <a:bodyPr/>
          <a:lstStyle/>
          <a:p>
            <a:r>
              <a:rPr lang="en-US" altLang="zh-CN" dirty="0"/>
              <a:t>Methods</a:t>
            </a:r>
            <a:endParaRPr lang="zh-CN" altLang="en-US" dirty="0"/>
          </a:p>
        </p:txBody>
      </p:sp>
      <p:sp>
        <p:nvSpPr>
          <p:cNvPr id="3" name="内容占位符 2">
            <a:extLst>
              <a:ext uri="{FF2B5EF4-FFF2-40B4-BE49-F238E27FC236}">
                <a16:creationId xmlns:a16="http://schemas.microsoft.com/office/drawing/2014/main" id="{D5CDEF3E-9CCF-434C-8AC4-9632825FCB8B}"/>
              </a:ext>
            </a:extLst>
          </p:cNvPr>
          <p:cNvSpPr>
            <a:spLocks noGrp="1"/>
          </p:cNvSpPr>
          <p:nvPr>
            <p:ph idx="1"/>
          </p:nvPr>
        </p:nvSpPr>
        <p:spPr/>
        <p:txBody>
          <a:bodyPr/>
          <a:lstStyle/>
          <a:p>
            <a:r>
              <a:rPr lang="en-US" altLang="zh-CN" dirty="0"/>
              <a:t>Algorithm 2</a:t>
            </a:r>
            <a:r>
              <a:rPr lang="zh-CN" altLang="en-US" dirty="0"/>
              <a:t>： </a:t>
            </a:r>
            <a:r>
              <a:rPr lang="en-US" altLang="zh-CN" dirty="0"/>
              <a:t>Multi-Rounds Reconstruction (MR)</a:t>
            </a:r>
            <a:r>
              <a:rPr lang="zh-CN" altLang="en-US" dirty="0"/>
              <a:t> </a:t>
            </a:r>
          </a:p>
          <a:p>
            <a:endParaRPr lang="zh-CN" altLang="en-US" dirty="0"/>
          </a:p>
        </p:txBody>
      </p:sp>
      <p:sp>
        <p:nvSpPr>
          <p:cNvPr id="4" name="灯片编号占位符 3">
            <a:extLst>
              <a:ext uri="{FF2B5EF4-FFF2-40B4-BE49-F238E27FC236}">
                <a16:creationId xmlns:a16="http://schemas.microsoft.com/office/drawing/2014/main" id="{EC051DF3-473B-40B2-B5B7-3055850AE03A}"/>
              </a:ext>
            </a:extLst>
          </p:cNvPr>
          <p:cNvSpPr>
            <a:spLocks noGrp="1"/>
          </p:cNvSpPr>
          <p:nvPr>
            <p:ph type="sldNum" sz="quarter" idx="12"/>
          </p:nvPr>
        </p:nvSpPr>
        <p:spPr/>
        <p:txBody>
          <a:bodyPr/>
          <a:lstStyle/>
          <a:p>
            <a:pPr>
              <a:defRPr/>
            </a:pPr>
            <a:fld id="{73697CC5-BB9E-487E-AFF3-8F5506CF83B5}" type="slidenum">
              <a:rPr lang="en-US" altLang="ko-KR" smtClean="0"/>
              <a:pPr>
                <a:defRPr/>
              </a:pPr>
              <a:t>24</a:t>
            </a:fld>
            <a:endParaRPr lang="en-US" altLang="ko-KR"/>
          </a:p>
        </p:txBody>
      </p:sp>
      <mc:AlternateContent xmlns:mc="http://schemas.openxmlformats.org/markup-compatibility/2006" xmlns:a14="http://schemas.microsoft.com/office/drawing/2010/main">
        <mc:Choice Requires="a14">
          <p:sp>
            <p:nvSpPr>
              <p:cNvPr id="6" name="TextBox 67">
                <a:extLst>
                  <a:ext uri="{FF2B5EF4-FFF2-40B4-BE49-F238E27FC236}">
                    <a16:creationId xmlns:a16="http://schemas.microsoft.com/office/drawing/2014/main" id="{7048D9D7-622F-4055-A9DD-3B0EF32D11F2}"/>
                  </a:ext>
                </a:extLst>
              </p:cNvPr>
              <p:cNvSpPr txBox="1"/>
              <p:nvPr/>
            </p:nvSpPr>
            <p:spPr>
              <a:xfrm>
                <a:off x="2247762" y="5452734"/>
                <a:ext cx="1113074"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6" name="TextBox 67">
                <a:extLst>
                  <a:ext uri="{FF2B5EF4-FFF2-40B4-BE49-F238E27FC236}">
                    <a16:creationId xmlns:a16="http://schemas.microsoft.com/office/drawing/2014/main" id="{7048D9D7-622F-4055-A9DD-3B0EF32D11F2}"/>
                  </a:ext>
                </a:extLst>
              </p:cNvPr>
              <p:cNvSpPr txBox="1">
                <a:spLocks noRot="1" noChangeAspect="1" noMove="1" noResize="1" noEditPoints="1" noAdjustHandles="1" noChangeArrowheads="1" noChangeShapeType="1" noTextEdit="1"/>
              </p:cNvSpPr>
              <p:nvPr/>
            </p:nvSpPr>
            <p:spPr>
              <a:xfrm>
                <a:off x="2247762" y="5452734"/>
                <a:ext cx="1113074" cy="40011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8DAC67D4-F61C-4220-A663-5A5238EDCB9B}"/>
                  </a:ext>
                </a:extLst>
              </p:cNvPr>
              <p:cNvSpPr/>
              <p:nvPr/>
            </p:nvSpPr>
            <p:spPr>
              <a:xfrm>
                <a:off x="2479310" y="4908708"/>
                <a:ext cx="709233" cy="36157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smtClean="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𝜙</m:t>
                          </m:r>
                        </m:e>
                        <m:sub>
                          <m:r>
                            <a:rPr kumimoji="1" lang="en-US" altLang="zh-CN" b="0" i="1" dirty="0">
                              <a:latin typeface="Cambria Math" panose="02040503050406030204" pitchFamily="18" charset="0"/>
                              <a:cs typeface="Times New Roman" panose="02020603050405020304" pitchFamily="18" charset="0"/>
                            </a:rPr>
                            <m:t>2</m:t>
                          </m:r>
                        </m:sub>
                        <m:sup>
                          <m:r>
                            <a:rPr kumimoji="1" lang="en-US" altLang="zh-CN" i="1" dirty="0">
                              <a:latin typeface="Cambria Math" panose="02040503050406030204" pitchFamily="18" charset="0"/>
                              <a:cs typeface="Times New Roman" panose="02020603050405020304" pitchFamily="18" charset="0"/>
                            </a:rPr>
                            <m:t>(</m:t>
                          </m:r>
                          <m:r>
                            <a:rPr kumimoji="1" lang="en-US" altLang="zh-CN" b="1" i="1" dirty="0" smtClean="0">
                              <a:latin typeface="Cambria Math" panose="02040503050406030204" pitchFamily="18" charset="0"/>
                              <a:cs typeface="Times New Roman" panose="02020603050405020304" pitchFamily="18" charset="0"/>
                            </a:rPr>
                            <m:t>𝒕</m:t>
                          </m:r>
                          <m:r>
                            <a:rPr kumimoji="1" lang="en-US" altLang="zh-CN" b="1" i="1" dirty="0" smtClean="0">
                              <a:latin typeface="Cambria Math" panose="02040503050406030204" pitchFamily="18" charset="0"/>
                              <a:cs typeface="Times New Roman" panose="02020603050405020304" pitchFamily="18" charset="0"/>
                            </a:rPr>
                            <m:t>+</m:t>
                          </m:r>
                          <m:r>
                            <a:rPr kumimoji="1" lang="en-US" altLang="zh-CN" b="1" i="1" dirty="0" smtClean="0">
                              <a:latin typeface="Cambria Math" panose="02040503050406030204" pitchFamily="18" charset="0"/>
                              <a:cs typeface="Times New Roman" panose="02020603050405020304" pitchFamily="18" charset="0"/>
                            </a:rPr>
                            <m:t>𝟏</m:t>
                          </m:r>
                          <m:r>
                            <a:rPr kumimoji="1" lang="en-US" altLang="zh-CN" i="1" dirty="0">
                              <a:latin typeface="Cambria Math" panose="02040503050406030204" pitchFamily="18" charset="0"/>
                              <a:cs typeface="Times New Roman" panose="02020603050405020304" pitchFamily="18" charset="0"/>
                            </a:rPr>
                            <m:t>)</m:t>
                          </m:r>
                        </m:sup>
                      </m:sSubSup>
                    </m:oMath>
                  </m:oMathPara>
                </a14:m>
                <a:endParaRPr lang="zh-CN" altLang="en-US" sz="1100" dirty="0"/>
              </a:p>
            </p:txBody>
          </p:sp>
        </mc:Choice>
        <mc:Fallback xmlns="">
          <p:sp>
            <p:nvSpPr>
              <p:cNvPr id="18" name="矩形 17">
                <a:extLst>
                  <a:ext uri="{FF2B5EF4-FFF2-40B4-BE49-F238E27FC236}">
                    <a16:creationId xmlns:a16="http://schemas.microsoft.com/office/drawing/2014/main" id="{8DAC67D4-F61C-4220-A663-5A5238EDCB9B}"/>
                  </a:ext>
                </a:extLst>
              </p:cNvPr>
              <p:cNvSpPr>
                <a:spLocks noRot="1" noChangeAspect="1" noMove="1" noResize="1" noEditPoints="1" noAdjustHandles="1" noChangeArrowheads="1" noChangeShapeType="1" noTextEdit="1"/>
              </p:cNvSpPr>
              <p:nvPr/>
            </p:nvSpPr>
            <p:spPr>
              <a:xfrm>
                <a:off x="2479310" y="4908708"/>
                <a:ext cx="709233" cy="361574"/>
              </a:xfrm>
              <a:prstGeom prst="rect">
                <a:avLst/>
              </a:prstGeom>
              <a:blipFill>
                <a:blip r:embed="rId4"/>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625612A8-8162-47F9-A194-F4EAA05D70D7}"/>
                  </a:ext>
                </a:extLst>
              </p:cNvPr>
              <p:cNvSpPr/>
              <p:nvPr/>
            </p:nvSpPr>
            <p:spPr>
              <a:xfrm>
                <a:off x="2479310" y="4303414"/>
                <a:ext cx="709233" cy="36131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smtClean="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𝜙</m:t>
                          </m:r>
                        </m:e>
                        <m:sub>
                          <m:r>
                            <a:rPr kumimoji="1" lang="en-US" altLang="zh-CN" i="1" dirty="0">
                              <a:latin typeface="Cambria Math" panose="02040503050406030204" pitchFamily="18" charset="0"/>
                              <a:cs typeface="Times New Roman" panose="02020603050405020304" pitchFamily="18" charset="0"/>
                            </a:rPr>
                            <m:t>1</m:t>
                          </m:r>
                        </m:sub>
                        <m:sup>
                          <m:r>
                            <a:rPr kumimoji="1" lang="en-US" altLang="zh-CN" i="1" dirty="0">
                              <a:latin typeface="Cambria Math" panose="02040503050406030204" pitchFamily="18" charset="0"/>
                              <a:cs typeface="Times New Roman" panose="02020603050405020304" pitchFamily="18" charset="0"/>
                            </a:rPr>
                            <m:t>(</m:t>
                          </m:r>
                          <m:r>
                            <a:rPr kumimoji="1" lang="en-US" altLang="zh-CN" b="1" i="1" dirty="0" smtClean="0">
                              <a:latin typeface="Cambria Math" panose="02040503050406030204" pitchFamily="18" charset="0"/>
                              <a:cs typeface="Times New Roman" panose="02020603050405020304" pitchFamily="18" charset="0"/>
                            </a:rPr>
                            <m:t>𝒕</m:t>
                          </m:r>
                          <m:r>
                            <a:rPr kumimoji="1" lang="en-US" altLang="zh-CN" b="1" i="1" dirty="0" smtClean="0">
                              <a:latin typeface="Cambria Math" panose="02040503050406030204" pitchFamily="18" charset="0"/>
                              <a:cs typeface="Times New Roman" panose="02020603050405020304" pitchFamily="18" charset="0"/>
                            </a:rPr>
                            <m:t>+</m:t>
                          </m:r>
                          <m:r>
                            <a:rPr kumimoji="1" lang="en-US" altLang="zh-CN" b="1" i="1" dirty="0" smtClean="0">
                              <a:latin typeface="Cambria Math" panose="02040503050406030204" pitchFamily="18" charset="0"/>
                              <a:cs typeface="Times New Roman" panose="02020603050405020304" pitchFamily="18" charset="0"/>
                            </a:rPr>
                            <m:t>𝟏</m:t>
                          </m:r>
                          <m:r>
                            <a:rPr kumimoji="1" lang="en-US" altLang="zh-CN" i="1" dirty="0">
                              <a:latin typeface="Cambria Math" panose="02040503050406030204" pitchFamily="18" charset="0"/>
                              <a:cs typeface="Times New Roman" panose="02020603050405020304" pitchFamily="18" charset="0"/>
                            </a:rPr>
                            <m:t>)</m:t>
                          </m:r>
                        </m:sup>
                      </m:sSubSup>
                    </m:oMath>
                  </m:oMathPara>
                </a14:m>
                <a:endParaRPr lang="zh-CN" altLang="en-US" sz="1100" dirty="0"/>
              </a:p>
            </p:txBody>
          </p:sp>
        </mc:Choice>
        <mc:Fallback xmlns="">
          <p:sp>
            <p:nvSpPr>
              <p:cNvPr id="28" name="矩形 27">
                <a:extLst>
                  <a:ext uri="{FF2B5EF4-FFF2-40B4-BE49-F238E27FC236}">
                    <a16:creationId xmlns:a16="http://schemas.microsoft.com/office/drawing/2014/main" id="{625612A8-8162-47F9-A194-F4EAA05D70D7}"/>
                  </a:ext>
                </a:extLst>
              </p:cNvPr>
              <p:cNvSpPr>
                <a:spLocks noRot="1" noChangeAspect="1" noMove="1" noResize="1" noEditPoints="1" noAdjustHandles="1" noChangeArrowheads="1" noChangeShapeType="1" noTextEdit="1"/>
              </p:cNvSpPr>
              <p:nvPr/>
            </p:nvSpPr>
            <p:spPr>
              <a:xfrm>
                <a:off x="2479310" y="4303414"/>
                <a:ext cx="709233" cy="361317"/>
              </a:xfrm>
              <a:prstGeom prst="rect">
                <a:avLst/>
              </a:prstGeom>
              <a:blipFill>
                <a:blip r:embed="rId5"/>
                <a:stretch>
                  <a:fillRect b="-50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DD0C52C1-9F0E-4E33-B81A-951A03140FB2}"/>
                  </a:ext>
                </a:extLst>
              </p:cNvPr>
              <p:cNvSpPr/>
              <p:nvPr/>
            </p:nvSpPr>
            <p:spPr>
              <a:xfrm>
                <a:off x="2479310" y="5973741"/>
                <a:ext cx="709233" cy="353943"/>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smtClean="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𝜙</m:t>
                          </m:r>
                        </m:e>
                        <m:sub>
                          <m:r>
                            <a:rPr kumimoji="1" lang="en-US" altLang="zh-CN" i="1" dirty="0">
                              <a:latin typeface="Cambria Math" panose="02040503050406030204" pitchFamily="18" charset="0"/>
                              <a:cs typeface="Times New Roman" panose="02020603050405020304" pitchFamily="18" charset="0"/>
                            </a:rPr>
                            <m:t>𝑛</m:t>
                          </m:r>
                        </m:sub>
                        <m:sup>
                          <m:r>
                            <a:rPr kumimoji="1" lang="en-US" altLang="zh-CN" i="1" dirty="0">
                              <a:latin typeface="Cambria Math" panose="02040503050406030204" pitchFamily="18" charset="0"/>
                              <a:cs typeface="Times New Roman" panose="02020603050405020304" pitchFamily="18" charset="0"/>
                            </a:rPr>
                            <m:t>(</m:t>
                          </m:r>
                          <m:r>
                            <a:rPr kumimoji="1" lang="en-US" altLang="zh-CN" b="1" i="1" dirty="0" smtClean="0">
                              <a:latin typeface="Cambria Math" panose="02040503050406030204" pitchFamily="18" charset="0"/>
                              <a:cs typeface="Times New Roman" panose="02020603050405020304" pitchFamily="18" charset="0"/>
                            </a:rPr>
                            <m:t>𝒕</m:t>
                          </m:r>
                          <m:r>
                            <a:rPr kumimoji="1" lang="en-US" altLang="zh-CN" b="1" i="1" dirty="0" smtClean="0">
                              <a:latin typeface="Cambria Math" panose="02040503050406030204" pitchFamily="18" charset="0"/>
                              <a:cs typeface="Times New Roman" panose="02020603050405020304" pitchFamily="18" charset="0"/>
                            </a:rPr>
                            <m:t>+</m:t>
                          </m:r>
                          <m:r>
                            <a:rPr kumimoji="1" lang="en-US" altLang="zh-CN" b="1" i="1" dirty="0" smtClean="0">
                              <a:latin typeface="Cambria Math" panose="02040503050406030204" pitchFamily="18" charset="0"/>
                              <a:cs typeface="Times New Roman" panose="02020603050405020304" pitchFamily="18" charset="0"/>
                            </a:rPr>
                            <m:t>𝟏</m:t>
                          </m:r>
                          <m:r>
                            <a:rPr kumimoji="1" lang="en-US" altLang="zh-CN" i="1" dirty="0">
                              <a:latin typeface="Cambria Math" panose="02040503050406030204" pitchFamily="18" charset="0"/>
                              <a:cs typeface="Times New Roman" panose="02020603050405020304" pitchFamily="18" charset="0"/>
                            </a:rPr>
                            <m:t>)</m:t>
                          </m:r>
                        </m:sup>
                      </m:sSubSup>
                    </m:oMath>
                  </m:oMathPara>
                </a14:m>
                <a:endParaRPr lang="zh-CN" altLang="en-US" sz="1100" dirty="0"/>
              </a:p>
            </p:txBody>
          </p:sp>
        </mc:Choice>
        <mc:Fallback xmlns="">
          <p:sp>
            <p:nvSpPr>
              <p:cNvPr id="30" name="矩形 29">
                <a:extLst>
                  <a:ext uri="{FF2B5EF4-FFF2-40B4-BE49-F238E27FC236}">
                    <a16:creationId xmlns:a16="http://schemas.microsoft.com/office/drawing/2014/main" id="{DD0C52C1-9F0E-4E33-B81A-951A03140FB2}"/>
                  </a:ext>
                </a:extLst>
              </p:cNvPr>
              <p:cNvSpPr>
                <a:spLocks noRot="1" noChangeAspect="1" noMove="1" noResize="1" noEditPoints="1" noAdjustHandles="1" noChangeArrowheads="1" noChangeShapeType="1" noTextEdit="1"/>
              </p:cNvSpPr>
              <p:nvPr/>
            </p:nvSpPr>
            <p:spPr>
              <a:xfrm>
                <a:off x="2479310" y="5973741"/>
                <a:ext cx="709233" cy="353943"/>
              </a:xfrm>
              <a:prstGeom prst="rect">
                <a:avLst/>
              </a:prstGeom>
              <a:blipFill>
                <a:blip r:embed="rId6"/>
                <a:stretch>
                  <a:fillRect b="-6897"/>
                </a:stretch>
              </a:blipFill>
            </p:spPr>
            <p:txBody>
              <a:bodyPr/>
              <a:lstStyle/>
              <a:p>
                <a:r>
                  <a:rPr lang="zh-CN" altLang="en-US">
                    <a:noFill/>
                  </a:rPr>
                  <a:t> </a:t>
                </a:r>
              </a:p>
            </p:txBody>
          </p:sp>
        </mc:Fallback>
      </mc:AlternateContent>
      <p:pic>
        <p:nvPicPr>
          <p:cNvPr id="42" name="图片 41">
            <a:extLst>
              <a:ext uri="{FF2B5EF4-FFF2-40B4-BE49-F238E27FC236}">
                <a16:creationId xmlns:a16="http://schemas.microsoft.com/office/drawing/2014/main" id="{3659B8F2-B1DA-4AB2-9B88-51F74966A4BD}"/>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508912" y="3577258"/>
            <a:ext cx="408351" cy="535918"/>
          </a:xfrm>
          <a:prstGeom prst="rect">
            <a:avLst/>
          </a:prstGeom>
          <a:noFill/>
        </p:spPr>
      </p:pic>
      <p:sp>
        <p:nvSpPr>
          <p:cNvPr id="85" name="圆角矩形 22">
            <a:extLst>
              <a:ext uri="{FF2B5EF4-FFF2-40B4-BE49-F238E27FC236}">
                <a16:creationId xmlns:a16="http://schemas.microsoft.com/office/drawing/2014/main" id="{1C890938-DC29-42B2-8E21-C66E9AF65731}"/>
              </a:ext>
            </a:extLst>
          </p:cNvPr>
          <p:cNvSpPr/>
          <p:nvPr/>
        </p:nvSpPr>
        <p:spPr>
          <a:xfrm rot="5400000">
            <a:off x="1399948" y="1732855"/>
            <a:ext cx="2136751" cy="1928643"/>
          </a:xfrm>
          <a:prstGeom prst="roundRect">
            <a:avLst>
              <a:gd name="adj" fmla="val 0"/>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6" name="TextBox 67">
                <a:extLst>
                  <a:ext uri="{FF2B5EF4-FFF2-40B4-BE49-F238E27FC236}">
                    <a16:creationId xmlns:a16="http://schemas.microsoft.com/office/drawing/2014/main" id="{6D01BDEF-0274-43CD-81FD-B5C8F78EC8EE}"/>
                  </a:ext>
                </a:extLst>
              </p:cNvPr>
              <p:cNvSpPr txBox="1"/>
              <p:nvPr/>
            </p:nvSpPr>
            <p:spPr>
              <a:xfrm>
                <a:off x="2784772" y="2924944"/>
                <a:ext cx="584437"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86" name="TextBox 67">
                <a:extLst>
                  <a:ext uri="{FF2B5EF4-FFF2-40B4-BE49-F238E27FC236}">
                    <a16:creationId xmlns:a16="http://schemas.microsoft.com/office/drawing/2014/main" id="{6D01BDEF-0274-43CD-81FD-B5C8F78EC8EE}"/>
                  </a:ext>
                </a:extLst>
              </p:cNvPr>
              <p:cNvSpPr txBox="1">
                <a:spLocks noRot="1" noChangeAspect="1" noMove="1" noResize="1" noEditPoints="1" noAdjustHandles="1" noChangeArrowheads="1" noChangeShapeType="1" noTextEdit="1"/>
              </p:cNvSpPr>
              <p:nvPr/>
            </p:nvSpPr>
            <p:spPr>
              <a:xfrm>
                <a:off x="2784772" y="2924944"/>
                <a:ext cx="584437" cy="400110"/>
              </a:xfrm>
              <a:prstGeom prst="rect">
                <a:avLst/>
              </a:prstGeom>
              <a:blipFill>
                <a:blip r:embed="rId8"/>
                <a:stretch>
                  <a:fillRect/>
                </a:stretch>
              </a:blipFill>
            </p:spPr>
            <p:txBody>
              <a:bodyPr/>
              <a:lstStyle/>
              <a:p>
                <a:r>
                  <a:rPr lang="zh-CN" altLang="en-US">
                    <a:noFill/>
                  </a:rPr>
                  <a:t> </a:t>
                </a:r>
              </a:p>
            </p:txBody>
          </p:sp>
        </mc:Fallback>
      </mc:AlternateContent>
      <p:sp>
        <p:nvSpPr>
          <p:cNvPr id="87" name="TextBox 63">
            <a:extLst>
              <a:ext uri="{FF2B5EF4-FFF2-40B4-BE49-F238E27FC236}">
                <a16:creationId xmlns:a16="http://schemas.microsoft.com/office/drawing/2014/main" id="{8E8A70FF-7106-4BAF-B638-16A034D99BA1}"/>
              </a:ext>
            </a:extLst>
          </p:cNvPr>
          <p:cNvSpPr txBox="1"/>
          <p:nvPr/>
        </p:nvSpPr>
        <p:spPr>
          <a:xfrm>
            <a:off x="1550959" y="1889867"/>
            <a:ext cx="758765" cy="369332"/>
          </a:xfrm>
          <a:prstGeom prst="rect">
            <a:avLst/>
          </a:prstGeom>
          <a:noFill/>
        </p:spPr>
        <p:txBody>
          <a:bodyPr wrap="square" rtlCol="0">
            <a:spAutoFit/>
          </a:bodyPr>
          <a:lstStyle/>
          <a:p>
            <a:pPr algn="ctr"/>
            <a:r>
              <a:rPr lang="en-US" altLang="zh-CN" sz="900" dirty="0">
                <a:latin typeface="Times New Roman" pitchFamily="18" charset="0"/>
                <a:cs typeface="Times New Roman" pitchFamily="18" charset="0"/>
              </a:rPr>
              <a:t>Federated </a:t>
            </a:r>
          </a:p>
          <a:p>
            <a:pPr algn="ctr"/>
            <a:r>
              <a:rPr lang="en-US" altLang="zh-CN" sz="900" dirty="0">
                <a:latin typeface="Times New Roman" pitchFamily="18" charset="0"/>
                <a:cs typeface="Times New Roman" pitchFamily="18" charset="0"/>
              </a:rPr>
              <a:t>Model</a:t>
            </a:r>
            <a:endParaRPr lang="zh-CN" altLang="en-US" sz="700" dirty="0">
              <a:latin typeface="Times New Roman" pitchFamily="18" charset="0"/>
              <a:cs typeface="Times New Roman" pitchFamily="18" charset="0"/>
            </a:endParaRPr>
          </a:p>
        </p:txBody>
      </p:sp>
      <p:cxnSp>
        <p:nvCxnSpPr>
          <p:cNvPr id="88" name="直接箭头连接符 87">
            <a:extLst>
              <a:ext uri="{FF2B5EF4-FFF2-40B4-BE49-F238E27FC236}">
                <a16:creationId xmlns:a16="http://schemas.microsoft.com/office/drawing/2014/main" id="{3CEC9C0C-D9F9-4DBA-AA2D-869DFC1DAEB9}"/>
              </a:ext>
            </a:extLst>
          </p:cNvPr>
          <p:cNvCxnSpPr>
            <a:cxnSpLocks/>
          </p:cNvCxnSpPr>
          <p:nvPr/>
        </p:nvCxnSpPr>
        <p:spPr>
          <a:xfrm flipV="1">
            <a:off x="2392371" y="2094937"/>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51C2AF2B-5909-498B-9AE6-C8B44F0009A1}"/>
              </a:ext>
            </a:extLst>
          </p:cNvPr>
          <p:cNvCxnSpPr>
            <a:cxnSpLocks/>
          </p:cNvCxnSpPr>
          <p:nvPr/>
        </p:nvCxnSpPr>
        <p:spPr>
          <a:xfrm>
            <a:off x="2392376" y="2674520"/>
            <a:ext cx="360000"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C6105DFA-A9CD-4917-8730-9A8E6BA0F08B}"/>
              </a:ext>
            </a:extLst>
          </p:cNvPr>
          <p:cNvCxnSpPr>
            <a:cxnSpLocks/>
          </p:cNvCxnSpPr>
          <p:nvPr/>
        </p:nvCxnSpPr>
        <p:spPr>
          <a:xfrm>
            <a:off x="2358969" y="2972451"/>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4" name="图片 93">
            <a:extLst>
              <a:ext uri="{FF2B5EF4-FFF2-40B4-BE49-F238E27FC236}">
                <a16:creationId xmlns:a16="http://schemas.microsoft.com/office/drawing/2014/main" id="{A22AC23B-D65F-491B-9C98-687E9A56ADD6}"/>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561042" y="2378913"/>
            <a:ext cx="776946" cy="591217"/>
          </a:xfrm>
          <a:prstGeom prst="rect">
            <a:avLst/>
          </a:prstGeom>
          <a:noFill/>
        </p:spPr>
      </p:pic>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900CA4E2-EBBB-4CBE-8DEA-EC261FF130B8}"/>
                  </a:ext>
                </a:extLst>
              </p:cNvPr>
              <p:cNvSpPr/>
              <p:nvPr/>
            </p:nvSpPr>
            <p:spPr>
              <a:xfrm>
                <a:off x="1584796" y="2925983"/>
                <a:ext cx="668055" cy="3488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1600" i="1" dirty="0" smtClean="0">
                              <a:latin typeface="Cambria Math" panose="02040503050406030204" pitchFamily="18" charset="0"/>
                              <a:cs typeface="Times New Roman" panose="02020603050405020304" pitchFamily="18" charset="0"/>
                            </a:rPr>
                          </m:ctrlPr>
                        </m:sSupPr>
                        <m:e>
                          <m:r>
                            <a:rPr kumimoji="1" lang="en-US" altLang="zh-CN" sz="1600" i="1" dirty="0">
                              <a:latin typeface="Cambria Math" panose="02040503050406030204" pitchFamily="18" charset="0"/>
                              <a:cs typeface="Times New Roman" panose="02020603050405020304" pitchFamily="18" charset="0"/>
                            </a:rPr>
                            <m:t>𝑀</m:t>
                          </m:r>
                        </m:e>
                        <m:sup>
                          <m:r>
                            <a:rPr kumimoji="1" lang="en-US" altLang="zh-CN" sz="1600" i="1" dirty="0">
                              <a:latin typeface="Cambria Math" panose="02040503050406030204" pitchFamily="18" charset="0"/>
                              <a:cs typeface="Times New Roman" panose="02020603050405020304" pitchFamily="18" charset="0"/>
                            </a:rPr>
                            <m:t>(</m:t>
                          </m:r>
                          <m:r>
                            <a:rPr kumimoji="1" lang="en-US" altLang="zh-CN" sz="1600" b="1" i="1" dirty="0" smtClean="0">
                              <a:latin typeface="Cambria Math" panose="02040503050406030204" pitchFamily="18" charset="0"/>
                              <a:cs typeface="Times New Roman" panose="02020603050405020304" pitchFamily="18" charset="0"/>
                            </a:rPr>
                            <m:t>𝒕</m:t>
                          </m:r>
                          <m:r>
                            <a:rPr kumimoji="1" lang="en-US" altLang="zh-CN" sz="1600" i="1" dirty="0">
                              <a:latin typeface="Cambria Math" panose="02040503050406030204" pitchFamily="18" charset="0"/>
                              <a:cs typeface="Times New Roman" panose="02020603050405020304" pitchFamily="18" charset="0"/>
                            </a:rPr>
                            <m:t>)</m:t>
                          </m:r>
                        </m:sup>
                      </m:sSup>
                    </m:oMath>
                  </m:oMathPara>
                </a14:m>
                <a:endParaRPr lang="zh-CN" altLang="en-US" sz="1600" i="1" dirty="0"/>
              </a:p>
            </p:txBody>
          </p:sp>
        </mc:Choice>
        <mc:Fallback xmlns="">
          <p:sp>
            <p:nvSpPr>
              <p:cNvPr id="95" name="矩形 94">
                <a:extLst>
                  <a:ext uri="{FF2B5EF4-FFF2-40B4-BE49-F238E27FC236}">
                    <a16:creationId xmlns:a16="http://schemas.microsoft.com/office/drawing/2014/main" id="{900CA4E2-EBBB-4CBE-8DEA-EC261FF130B8}"/>
                  </a:ext>
                </a:extLst>
              </p:cNvPr>
              <p:cNvSpPr>
                <a:spLocks noRot="1" noChangeAspect="1" noMove="1" noResize="1" noEditPoints="1" noAdjustHandles="1" noChangeArrowheads="1" noChangeShapeType="1" noTextEdit="1"/>
              </p:cNvSpPr>
              <p:nvPr/>
            </p:nvSpPr>
            <p:spPr>
              <a:xfrm>
                <a:off x="1584796" y="2925983"/>
                <a:ext cx="668055" cy="348813"/>
              </a:xfrm>
              <a:prstGeom prst="rect">
                <a:avLst/>
              </a:prstGeom>
              <a:blipFill>
                <a:blip r:embed="rId10"/>
                <a:stretch>
                  <a:fillRect/>
                </a:stretch>
              </a:blipFill>
            </p:spPr>
            <p:txBody>
              <a:bodyPr/>
              <a:lstStyle/>
              <a:p>
                <a:r>
                  <a:rPr lang="zh-CN" altLang="en-US">
                    <a:noFill/>
                  </a:rPr>
                  <a:t> </a:t>
                </a:r>
              </a:p>
            </p:txBody>
          </p:sp>
        </mc:Fallback>
      </mc:AlternateContent>
      <p:pic>
        <p:nvPicPr>
          <p:cNvPr id="96" name="图片 95">
            <a:extLst>
              <a:ext uri="{FF2B5EF4-FFF2-40B4-BE49-F238E27FC236}">
                <a16:creationId xmlns:a16="http://schemas.microsoft.com/office/drawing/2014/main" id="{4AB7539C-112D-4A56-8519-069D74AE5460}"/>
              </a:ext>
            </a:extLst>
          </p:cNvPr>
          <p:cNvPicPr>
            <a:picLocks noChangeAspect="1"/>
          </p:cNvPicPr>
          <p:nvPr/>
        </p:nvPicPr>
        <p:blipFill rotWithShape="1">
          <a:blip r:embed="rId11">
            <a:clrChange>
              <a:clrFrom>
                <a:srgbClr val="FFFFFF"/>
              </a:clrFrom>
              <a:clrTo>
                <a:srgbClr val="FFFFFF">
                  <a:alpha val="0"/>
                </a:srgbClr>
              </a:clrTo>
            </a:clrChange>
          </a:blip>
          <a:srcRect l="13231" t="9071" r="13427"/>
          <a:stretch/>
        </p:blipFill>
        <p:spPr>
          <a:xfrm>
            <a:off x="2927304" y="1949154"/>
            <a:ext cx="205337" cy="174840"/>
          </a:xfrm>
          <a:prstGeom prst="rect">
            <a:avLst/>
          </a:prstGeom>
          <a:noFill/>
        </p:spPr>
      </p:pic>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7316293B-9AFE-4AF3-8BAA-ACFE50128E6F}"/>
                  </a:ext>
                </a:extLst>
              </p:cNvPr>
              <p:cNvSpPr/>
              <p:nvPr/>
            </p:nvSpPr>
            <p:spPr>
              <a:xfrm>
                <a:off x="2821623" y="2055549"/>
                <a:ext cx="561949" cy="36131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smtClean="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𝑀</m:t>
                          </m:r>
                        </m:e>
                        <m:sub>
                          <m:r>
                            <a:rPr kumimoji="1" lang="en-US" altLang="zh-CN" i="1" dirty="0">
                              <a:latin typeface="Cambria Math" panose="02040503050406030204" pitchFamily="18" charset="0"/>
                              <a:cs typeface="Times New Roman" panose="02020603050405020304" pitchFamily="18" charset="0"/>
                            </a:rPr>
                            <m:t>1</m:t>
                          </m:r>
                        </m:sub>
                        <m:sup>
                          <m:r>
                            <a:rPr kumimoji="1" lang="en-US" altLang="zh-CN" i="1" dirty="0">
                              <a:latin typeface="Cambria Math" panose="02040503050406030204" pitchFamily="18" charset="0"/>
                              <a:cs typeface="Times New Roman" panose="02020603050405020304" pitchFamily="18" charset="0"/>
                            </a:rPr>
                            <m:t>(</m:t>
                          </m:r>
                          <m:r>
                            <a:rPr kumimoji="1" lang="en-US" altLang="zh-CN" b="1" i="1" dirty="0" smtClean="0">
                              <a:latin typeface="Cambria Math" panose="02040503050406030204" pitchFamily="18" charset="0"/>
                              <a:cs typeface="Times New Roman" panose="02020603050405020304" pitchFamily="18" charset="0"/>
                            </a:rPr>
                            <m:t>𝒕</m:t>
                          </m:r>
                          <m:r>
                            <a:rPr kumimoji="1" lang="en-US" altLang="zh-CN" i="1" dirty="0">
                              <a:latin typeface="Cambria Math" panose="02040503050406030204" pitchFamily="18" charset="0"/>
                              <a:cs typeface="Times New Roman" panose="02020603050405020304" pitchFamily="18" charset="0"/>
                            </a:rPr>
                            <m:t>)</m:t>
                          </m:r>
                        </m:sup>
                      </m:sSubSup>
                    </m:oMath>
                  </m:oMathPara>
                </a14:m>
                <a:endParaRPr lang="zh-CN" altLang="en-US" sz="1100" i="1" dirty="0"/>
              </a:p>
            </p:txBody>
          </p:sp>
        </mc:Choice>
        <mc:Fallback xmlns="">
          <p:sp>
            <p:nvSpPr>
              <p:cNvPr id="97" name="矩形 96">
                <a:extLst>
                  <a:ext uri="{FF2B5EF4-FFF2-40B4-BE49-F238E27FC236}">
                    <a16:creationId xmlns:a16="http://schemas.microsoft.com/office/drawing/2014/main" id="{7316293B-9AFE-4AF3-8BAA-ACFE50128E6F}"/>
                  </a:ext>
                </a:extLst>
              </p:cNvPr>
              <p:cNvSpPr>
                <a:spLocks noRot="1" noChangeAspect="1" noMove="1" noResize="1" noEditPoints="1" noAdjustHandles="1" noChangeArrowheads="1" noChangeShapeType="1" noTextEdit="1"/>
              </p:cNvSpPr>
              <p:nvPr/>
            </p:nvSpPr>
            <p:spPr>
              <a:xfrm>
                <a:off x="2821623" y="2055549"/>
                <a:ext cx="561949" cy="361317"/>
              </a:xfrm>
              <a:prstGeom prst="rect">
                <a:avLst/>
              </a:prstGeom>
              <a:blipFill>
                <a:blip r:embed="rId12"/>
                <a:stretch>
                  <a:fillRect/>
                </a:stretch>
              </a:blipFill>
            </p:spPr>
            <p:txBody>
              <a:bodyPr/>
              <a:lstStyle/>
              <a:p>
                <a:r>
                  <a:rPr lang="zh-CN" altLang="en-US">
                    <a:noFill/>
                  </a:rPr>
                  <a:t> </a:t>
                </a:r>
              </a:p>
            </p:txBody>
          </p:sp>
        </mc:Fallback>
      </mc:AlternateContent>
      <p:pic>
        <p:nvPicPr>
          <p:cNvPr id="98" name="图片 97">
            <a:extLst>
              <a:ext uri="{FF2B5EF4-FFF2-40B4-BE49-F238E27FC236}">
                <a16:creationId xmlns:a16="http://schemas.microsoft.com/office/drawing/2014/main" id="{F13A8D9D-4055-43DB-B682-C571E7FE9FC6}"/>
              </a:ext>
            </a:extLst>
          </p:cNvPr>
          <p:cNvPicPr>
            <a:picLocks noChangeAspect="1"/>
          </p:cNvPicPr>
          <p:nvPr/>
        </p:nvPicPr>
        <p:blipFill rotWithShape="1">
          <a:blip r:embed="rId11">
            <a:clrChange>
              <a:clrFrom>
                <a:srgbClr val="FFFFFF"/>
              </a:clrFrom>
              <a:clrTo>
                <a:srgbClr val="FFFFFF">
                  <a:alpha val="0"/>
                </a:srgbClr>
              </a:clrTo>
            </a:clrChange>
          </a:blip>
          <a:srcRect l="13231" t="9071" r="13427"/>
          <a:stretch/>
        </p:blipFill>
        <p:spPr>
          <a:xfrm>
            <a:off x="2927304" y="2632706"/>
            <a:ext cx="205337" cy="174839"/>
          </a:xfrm>
          <a:prstGeom prst="rect">
            <a:avLst/>
          </a:prstGeom>
          <a:noFill/>
        </p:spPr>
      </p:pic>
      <mc:AlternateContent xmlns:mc="http://schemas.openxmlformats.org/markup-compatibility/2006" xmlns:a14="http://schemas.microsoft.com/office/drawing/2010/main">
        <mc:Choice Requires="a14">
          <p:sp>
            <p:nvSpPr>
              <p:cNvPr id="99" name="矩形 98">
                <a:extLst>
                  <a:ext uri="{FF2B5EF4-FFF2-40B4-BE49-F238E27FC236}">
                    <a16:creationId xmlns:a16="http://schemas.microsoft.com/office/drawing/2014/main" id="{83DD5961-4A63-4B03-801E-ADEBEA219DEF}"/>
                  </a:ext>
                </a:extLst>
              </p:cNvPr>
              <p:cNvSpPr/>
              <p:nvPr/>
            </p:nvSpPr>
            <p:spPr>
              <a:xfrm>
                <a:off x="2821627" y="2739098"/>
                <a:ext cx="561949" cy="36157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smtClean="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𝑀</m:t>
                          </m:r>
                        </m:e>
                        <m:sub>
                          <m:r>
                            <a:rPr kumimoji="1" lang="en-US" altLang="zh-CN" i="1" dirty="0">
                              <a:latin typeface="Cambria Math" panose="02040503050406030204" pitchFamily="18" charset="0"/>
                              <a:cs typeface="Times New Roman" panose="02020603050405020304" pitchFamily="18" charset="0"/>
                            </a:rPr>
                            <m:t>2</m:t>
                          </m:r>
                        </m:sub>
                        <m:sup>
                          <m:r>
                            <a:rPr kumimoji="1" lang="en-US" altLang="zh-CN" i="1" dirty="0">
                              <a:latin typeface="Cambria Math" panose="02040503050406030204" pitchFamily="18" charset="0"/>
                              <a:cs typeface="Times New Roman" panose="02020603050405020304" pitchFamily="18" charset="0"/>
                            </a:rPr>
                            <m:t>(</m:t>
                          </m:r>
                          <m:r>
                            <a:rPr kumimoji="1" lang="en-US" altLang="zh-CN" b="1" i="1" dirty="0" smtClean="0">
                              <a:latin typeface="Cambria Math" panose="02040503050406030204" pitchFamily="18" charset="0"/>
                              <a:cs typeface="Times New Roman" panose="02020603050405020304" pitchFamily="18" charset="0"/>
                            </a:rPr>
                            <m:t>𝒕</m:t>
                          </m:r>
                          <m:r>
                            <a:rPr kumimoji="1" lang="en-US" altLang="zh-CN" i="1" dirty="0">
                              <a:latin typeface="Cambria Math" panose="02040503050406030204" pitchFamily="18" charset="0"/>
                              <a:cs typeface="Times New Roman" panose="02020603050405020304" pitchFamily="18" charset="0"/>
                            </a:rPr>
                            <m:t>)</m:t>
                          </m:r>
                        </m:sup>
                      </m:sSubSup>
                    </m:oMath>
                  </m:oMathPara>
                </a14:m>
                <a:endParaRPr lang="zh-CN" altLang="en-US" sz="1100" i="1" dirty="0"/>
              </a:p>
            </p:txBody>
          </p:sp>
        </mc:Choice>
        <mc:Fallback xmlns="">
          <p:sp>
            <p:nvSpPr>
              <p:cNvPr id="99" name="矩形 98">
                <a:extLst>
                  <a:ext uri="{FF2B5EF4-FFF2-40B4-BE49-F238E27FC236}">
                    <a16:creationId xmlns:a16="http://schemas.microsoft.com/office/drawing/2014/main" id="{83DD5961-4A63-4B03-801E-ADEBEA219DEF}"/>
                  </a:ext>
                </a:extLst>
              </p:cNvPr>
              <p:cNvSpPr>
                <a:spLocks noRot="1" noChangeAspect="1" noMove="1" noResize="1" noEditPoints="1" noAdjustHandles="1" noChangeArrowheads="1" noChangeShapeType="1" noTextEdit="1"/>
              </p:cNvSpPr>
              <p:nvPr/>
            </p:nvSpPr>
            <p:spPr>
              <a:xfrm>
                <a:off x="2821627" y="2739098"/>
                <a:ext cx="561949" cy="361574"/>
              </a:xfrm>
              <a:prstGeom prst="rect">
                <a:avLst/>
              </a:prstGeom>
              <a:blipFill>
                <a:blip r:embed="rId13"/>
                <a:stretch>
                  <a:fillRect/>
                </a:stretch>
              </a:blipFill>
            </p:spPr>
            <p:txBody>
              <a:bodyPr/>
              <a:lstStyle/>
              <a:p>
                <a:r>
                  <a:rPr lang="zh-CN" altLang="en-US">
                    <a:noFill/>
                  </a:rPr>
                  <a:t> </a:t>
                </a:r>
              </a:p>
            </p:txBody>
          </p:sp>
        </mc:Fallback>
      </mc:AlternateContent>
      <p:pic>
        <p:nvPicPr>
          <p:cNvPr id="100" name="图片 99">
            <a:extLst>
              <a:ext uri="{FF2B5EF4-FFF2-40B4-BE49-F238E27FC236}">
                <a16:creationId xmlns:a16="http://schemas.microsoft.com/office/drawing/2014/main" id="{71AD3C35-5ECB-4B31-B272-E093ABD39C5D}"/>
              </a:ext>
            </a:extLst>
          </p:cNvPr>
          <p:cNvPicPr>
            <a:picLocks noChangeAspect="1"/>
          </p:cNvPicPr>
          <p:nvPr/>
        </p:nvPicPr>
        <p:blipFill rotWithShape="1">
          <a:blip r:embed="rId11">
            <a:clrChange>
              <a:clrFrom>
                <a:srgbClr val="FFFFFF"/>
              </a:clrFrom>
              <a:clrTo>
                <a:srgbClr val="FFFFFF">
                  <a:alpha val="0"/>
                </a:srgbClr>
              </a:clrTo>
            </a:clrChange>
          </a:blip>
          <a:srcRect l="13231" t="9071" r="13427"/>
          <a:stretch/>
        </p:blipFill>
        <p:spPr>
          <a:xfrm>
            <a:off x="2927304" y="3316249"/>
            <a:ext cx="205337" cy="174840"/>
          </a:xfrm>
          <a:prstGeom prst="rect">
            <a:avLst/>
          </a:prstGeom>
          <a:noFill/>
        </p:spPr>
      </p:pic>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ECF833A5-3955-4505-BB06-CF3FF440FFCA}"/>
                  </a:ext>
                </a:extLst>
              </p:cNvPr>
              <p:cNvSpPr/>
              <p:nvPr/>
            </p:nvSpPr>
            <p:spPr>
              <a:xfrm>
                <a:off x="2821623" y="3422645"/>
                <a:ext cx="561949" cy="353943"/>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smtClean="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𝑀</m:t>
                          </m:r>
                        </m:e>
                        <m:sub>
                          <m:r>
                            <a:rPr kumimoji="1" lang="en-US" altLang="zh-CN" i="1" dirty="0">
                              <a:latin typeface="Cambria Math" panose="02040503050406030204" pitchFamily="18" charset="0"/>
                              <a:cs typeface="Times New Roman" panose="02020603050405020304" pitchFamily="18" charset="0"/>
                            </a:rPr>
                            <m:t>𝑛</m:t>
                          </m:r>
                        </m:sub>
                        <m:sup>
                          <m:r>
                            <a:rPr kumimoji="1" lang="en-US" altLang="zh-CN" i="1" dirty="0">
                              <a:latin typeface="Cambria Math" panose="02040503050406030204" pitchFamily="18" charset="0"/>
                              <a:cs typeface="Times New Roman" panose="02020603050405020304" pitchFamily="18" charset="0"/>
                            </a:rPr>
                            <m:t>(</m:t>
                          </m:r>
                          <m:r>
                            <a:rPr kumimoji="1" lang="en-US" altLang="zh-CN" b="1" i="1" dirty="0" smtClean="0">
                              <a:latin typeface="Cambria Math" panose="02040503050406030204" pitchFamily="18" charset="0"/>
                              <a:cs typeface="Times New Roman" panose="02020603050405020304" pitchFamily="18" charset="0"/>
                            </a:rPr>
                            <m:t>𝒕</m:t>
                          </m:r>
                          <m:r>
                            <a:rPr kumimoji="1" lang="en-US" altLang="zh-CN" i="1" dirty="0">
                              <a:latin typeface="Cambria Math" panose="02040503050406030204" pitchFamily="18" charset="0"/>
                              <a:cs typeface="Times New Roman" panose="02020603050405020304" pitchFamily="18" charset="0"/>
                            </a:rPr>
                            <m:t>)</m:t>
                          </m:r>
                        </m:sup>
                      </m:sSubSup>
                    </m:oMath>
                  </m:oMathPara>
                </a14:m>
                <a:endParaRPr lang="zh-CN" altLang="en-US" i="1" dirty="0"/>
              </a:p>
            </p:txBody>
          </p:sp>
        </mc:Choice>
        <mc:Fallback xmlns="">
          <p:sp>
            <p:nvSpPr>
              <p:cNvPr id="101" name="矩形 100">
                <a:extLst>
                  <a:ext uri="{FF2B5EF4-FFF2-40B4-BE49-F238E27FC236}">
                    <a16:creationId xmlns:a16="http://schemas.microsoft.com/office/drawing/2014/main" id="{ECF833A5-3955-4505-BB06-CF3FF440FFCA}"/>
                  </a:ext>
                </a:extLst>
              </p:cNvPr>
              <p:cNvSpPr>
                <a:spLocks noRot="1" noChangeAspect="1" noMove="1" noResize="1" noEditPoints="1" noAdjustHandles="1" noChangeArrowheads="1" noChangeShapeType="1" noTextEdit="1"/>
              </p:cNvSpPr>
              <p:nvPr/>
            </p:nvSpPr>
            <p:spPr>
              <a:xfrm>
                <a:off x="2821623" y="3422645"/>
                <a:ext cx="561949" cy="353943"/>
              </a:xfrm>
              <a:prstGeom prst="rect">
                <a:avLst/>
              </a:prstGeom>
              <a:blipFill>
                <a:blip r:embed="rId14"/>
                <a:stretch>
                  <a:fillRect/>
                </a:stretch>
              </a:blipFill>
            </p:spPr>
            <p:txBody>
              <a:bodyPr/>
              <a:lstStyle/>
              <a:p>
                <a:r>
                  <a:rPr lang="zh-CN" altLang="en-US">
                    <a:noFill/>
                  </a:rPr>
                  <a:t> </a:t>
                </a:r>
              </a:p>
            </p:txBody>
          </p:sp>
        </mc:Fallback>
      </mc:AlternateContent>
      <p:sp>
        <p:nvSpPr>
          <p:cNvPr id="102" name="文本框 101">
            <a:extLst>
              <a:ext uri="{FF2B5EF4-FFF2-40B4-BE49-F238E27FC236}">
                <a16:creationId xmlns:a16="http://schemas.microsoft.com/office/drawing/2014/main" id="{A1B4EE40-0F03-4B73-BF33-25FD83CCBF95}"/>
              </a:ext>
            </a:extLst>
          </p:cNvPr>
          <p:cNvSpPr txBox="1"/>
          <p:nvPr/>
        </p:nvSpPr>
        <p:spPr>
          <a:xfrm>
            <a:off x="2819717" y="1628800"/>
            <a:ext cx="463589" cy="338554"/>
          </a:xfrm>
          <a:prstGeom prst="rect">
            <a:avLst/>
          </a:prstGeom>
          <a:noFill/>
        </p:spPr>
        <p:txBody>
          <a:bodyPr wrap="none" rtlCol="0">
            <a:spAutoFit/>
          </a:bodyPr>
          <a:lstStyle/>
          <a:p>
            <a:pPr algn="ctr"/>
            <a:r>
              <a:rPr lang="en-US" altLang="zh-CN" sz="800" dirty="0">
                <a:latin typeface="Times New Roman" pitchFamily="18" charset="0"/>
                <a:cs typeface="Times New Roman" pitchFamily="18" charset="0"/>
              </a:rPr>
              <a:t>Local</a:t>
            </a:r>
            <a:br>
              <a:rPr lang="en-US" altLang="zh-CN" sz="800" dirty="0">
                <a:latin typeface="Times New Roman" pitchFamily="18" charset="0"/>
                <a:cs typeface="Times New Roman" pitchFamily="18" charset="0"/>
              </a:rPr>
            </a:br>
            <a:r>
              <a:rPr lang="en-US" altLang="zh-CN" sz="800" dirty="0">
                <a:latin typeface="Times New Roman" pitchFamily="18" charset="0"/>
                <a:cs typeface="Times New Roman" pitchFamily="18" charset="0"/>
              </a:rPr>
              <a:t>Model</a:t>
            </a:r>
            <a:endParaRPr lang="zh-CN" altLang="en-US" sz="800" dirty="0">
              <a:latin typeface="Times New Roman" pitchFamily="18" charset="0"/>
              <a:cs typeface="Times New Roman" pitchFamily="18" charset="0"/>
            </a:endParaRPr>
          </a:p>
        </p:txBody>
      </p:sp>
      <p:sp>
        <p:nvSpPr>
          <p:cNvPr id="108" name="圆角矩形 22">
            <a:extLst>
              <a:ext uri="{FF2B5EF4-FFF2-40B4-BE49-F238E27FC236}">
                <a16:creationId xmlns:a16="http://schemas.microsoft.com/office/drawing/2014/main" id="{1436149C-1774-46C7-8DD7-1F499642F6CD}"/>
              </a:ext>
            </a:extLst>
          </p:cNvPr>
          <p:cNvSpPr/>
          <p:nvPr/>
        </p:nvSpPr>
        <p:spPr>
          <a:xfrm rot="5400000">
            <a:off x="1105241" y="4257612"/>
            <a:ext cx="2726173" cy="1928636"/>
          </a:xfrm>
          <a:prstGeom prst="roundRect">
            <a:avLst>
              <a:gd name="adj" fmla="val 0"/>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09" name="TextBox 63">
                <a:extLst>
                  <a:ext uri="{FF2B5EF4-FFF2-40B4-BE49-F238E27FC236}">
                    <a16:creationId xmlns:a16="http://schemas.microsoft.com/office/drawing/2014/main" id="{9CAE1F57-2075-49DD-9149-78DC785750CF}"/>
                  </a:ext>
                </a:extLst>
              </p:cNvPr>
              <p:cNvSpPr txBox="1"/>
              <p:nvPr/>
            </p:nvSpPr>
            <p:spPr>
              <a:xfrm>
                <a:off x="1589425" y="4419957"/>
                <a:ext cx="870050" cy="264892"/>
              </a:xfrm>
              <a:prstGeom prst="rect">
                <a:avLst/>
              </a:prstGeom>
              <a:noFill/>
            </p:spPr>
            <p:txBody>
              <a:bodyPr wrap="square" lIns="0" tIns="0" rIns="0" bIns="0" rtlCol="0">
                <a:noAutofit/>
              </a:bodyPr>
              <a:lstStyle/>
              <a:p>
                <a:pPr algn="ctr"/>
                <a:r>
                  <a:rPr lang="en-US" altLang="zh-CN" sz="1100" dirty="0">
                    <a:latin typeface="Times New Roman" pitchFamily="18" charset="0"/>
                    <a:cs typeface="Times New Roman" pitchFamily="18" charset="0"/>
                  </a:rPr>
                  <a:t>Client </a:t>
                </a:r>
                <a14:m>
                  <m:oMath xmlns:m="http://schemas.openxmlformats.org/officeDocument/2006/math">
                    <m:r>
                      <a:rPr lang="en-US" altLang="zh-CN" sz="1100">
                        <a:latin typeface="Cambria Math" panose="02040503050406030204" pitchFamily="18" charset="0"/>
                        <a:cs typeface="Times New Roman" pitchFamily="18" charset="0"/>
                      </a:rPr>
                      <m:t>𝟏</m:t>
                    </m:r>
                  </m:oMath>
                </a14:m>
                <a:endParaRPr lang="zh-CN" altLang="en-US" sz="1100" dirty="0">
                  <a:latin typeface="Times New Roman" pitchFamily="18" charset="0"/>
                  <a:cs typeface="Times New Roman" pitchFamily="18" charset="0"/>
                </a:endParaRPr>
              </a:p>
            </p:txBody>
          </p:sp>
        </mc:Choice>
        <mc:Fallback xmlns="">
          <p:sp>
            <p:nvSpPr>
              <p:cNvPr id="109" name="TextBox 63">
                <a:extLst>
                  <a:ext uri="{FF2B5EF4-FFF2-40B4-BE49-F238E27FC236}">
                    <a16:creationId xmlns:a16="http://schemas.microsoft.com/office/drawing/2014/main" id="{9CAE1F57-2075-49DD-9149-78DC785750CF}"/>
                  </a:ext>
                </a:extLst>
              </p:cNvPr>
              <p:cNvSpPr txBox="1">
                <a:spLocks noRot="1" noChangeAspect="1" noMove="1" noResize="1" noEditPoints="1" noAdjustHandles="1" noChangeArrowheads="1" noChangeShapeType="1" noTextEdit="1"/>
              </p:cNvSpPr>
              <p:nvPr/>
            </p:nvSpPr>
            <p:spPr>
              <a:xfrm>
                <a:off x="1589425" y="4419957"/>
                <a:ext cx="870050" cy="264892"/>
              </a:xfrm>
              <a:prstGeom prst="rect">
                <a:avLst/>
              </a:prstGeom>
              <a:blipFill>
                <a:blip r:embed="rId15"/>
                <a:stretch>
                  <a:fillRect t="-15909"/>
                </a:stretch>
              </a:blipFill>
            </p:spPr>
            <p:txBody>
              <a:bodyPr/>
              <a:lstStyle/>
              <a:p>
                <a:r>
                  <a:rPr lang="zh-CN" altLang="en-US">
                    <a:noFill/>
                  </a:rPr>
                  <a:t> </a:t>
                </a:r>
              </a:p>
            </p:txBody>
          </p:sp>
        </mc:Fallback>
      </mc:AlternateContent>
      <p:sp>
        <p:nvSpPr>
          <p:cNvPr id="110" name="TextBox 63">
            <a:extLst>
              <a:ext uri="{FF2B5EF4-FFF2-40B4-BE49-F238E27FC236}">
                <a16:creationId xmlns:a16="http://schemas.microsoft.com/office/drawing/2014/main" id="{066445F1-7A12-43AF-AEE3-64E9E9D5F286}"/>
              </a:ext>
            </a:extLst>
          </p:cNvPr>
          <p:cNvSpPr txBox="1"/>
          <p:nvPr/>
        </p:nvSpPr>
        <p:spPr>
          <a:xfrm>
            <a:off x="1589420" y="6020419"/>
            <a:ext cx="870050" cy="264892"/>
          </a:xfrm>
          <a:prstGeom prst="rect">
            <a:avLst/>
          </a:prstGeom>
          <a:noFill/>
        </p:spPr>
        <p:txBody>
          <a:bodyPr wrap="square" lIns="0" tIns="0" rIns="0" bIns="0" rtlCol="0">
            <a:noAutofit/>
          </a:bodyPr>
          <a:lstStyle/>
          <a:p>
            <a:pPr algn="ctr"/>
            <a:r>
              <a:rPr lang="en-US" altLang="zh-CN" sz="1100" dirty="0">
                <a:latin typeface="Times New Roman" pitchFamily="18" charset="0"/>
                <a:cs typeface="Times New Roman" pitchFamily="18" charset="0"/>
              </a:rPr>
              <a:t>Client n</a:t>
            </a:r>
            <a:endParaRPr lang="zh-CN" altLang="en-US" sz="11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11" name="TextBox 67">
                <a:extLst>
                  <a:ext uri="{FF2B5EF4-FFF2-40B4-BE49-F238E27FC236}">
                    <a16:creationId xmlns:a16="http://schemas.microsoft.com/office/drawing/2014/main" id="{4D47E3BC-6807-4A2C-9B79-B4F63286EE21}"/>
                  </a:ext>
                </a:extLst>
              </p:cNvPr>
              <p:cNvSpPr txBox="1"/>
              <p:nvPr/>
            </p:nvSpPr>
            <p:spPr>
              <a:xfrm>
                <a:off x="1381124" y="5527679"/>
                <a:ext cx="1117501"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111" name="TextBox 67">
                <a:extLst>
                  <a:ext uri="{FF2B5EF4-FFF2-40B4-BE49-F238E27FC236}">
                    <a16:creationId xmlns:a16="http://schemas.microsoft.com/office/drawing/2014/main" id="{4D47E3BC-6807-4A2C-9B79-B4F63286EE21}"/>
                  </a:ext>
                </a:extLst>
              </p:cNvPr>
              <p:cNvSpPr txBox="1">
                <a:spLocks noRot="1" noChangeAspect="1" noMove="1" noResize="1" noEditPoints="1" noAdjustHandles="1" noChangeArrowheads="1" noChangeShapeType="1" noTextEdit="1"/>
              </p:cNvSpPr>
              <p:nvPr/>
            </p:nvSpPr>
            <p:spPr>
              <a:xfrm>
                <a:off x="1381124" y="5527679"/>
                <a:ext cx="1117501" cy="400110"/>
              </a:xfrm>
              <a:prstGeom prst="rect">
                <a:avLst/>
              </a:prstGeom>
              <a:blipFill>
                <a:blip r:embed="rId16"/>
                <a:stretch>
                  <a:fillRect/>
                </a:stretch>
              </a:blipFill>
            </p:spPr>
            <p:txBody>
              <a:bodyPr/>
              <a:lstStyle/>
              <a:p>
                <a:r>
                  <a:rPr lang="zh-CN" altLang="en-US">
                    <a:noFill/>
                  </a:rPr>
                  <a:t> </a:t>
                </a:r>
              </a:p>
            </p:txBody>
          </p:sp>
        </mc:Fallback>
      </mc:AlternateContent>
      <p:sp>
        <p:nvSpPr>
          <p:cNvPr id="112" name="TextBox 63">
            <a:extLst>
              <a:ext uri="{FF2B5EF4-FFF2-40B4-BE49-F238E27FC236}">
                <a16:creationId xmlns:a16="http://schemas.microsoft.com/office/drawing/2014/main" id="{28155C25-6C46-4546-A1B3-CC80BFB5E3EA}"/>
              </a:ext>
            </a:extLst>
          </p:cNvPr>
          <p:cNvSpPr txBox="1"/>
          <p:nvPr/>
        </p:nvSpPr>
        <p:spPr>
          <a:xfrm>
            <a:off x="1589425" y="5164029"/>
            <a:ext cx="870050" cy="264892"/>
          </a:xfrm>
          <a:prstGeom prst="rect">
            <a:avLst/>
          </a:prstGeom>
          <a:noFill/>
        </p:spPr>
        <p:txBody>
          <a:bodyPr wrap="square" lIns="0" tIns="0" rIns="0" bIns="0" rtlCol="0">
            <a:noAutofit/>
          </a:bodyPr>
          <a:lstStyle/>
          <a:p>
            <a:pPr algn="ctr"/>
            <a:r>
              <a:rPr lang="en-US" altLang="zh-CN" sz="1100" dirty="0">
                <a:latin typeface="Times New Roman" pitchFamily="18" charset="0"/>
                <a:cs typeface="Times New Roman" pitchFamily="18" charset="0"/>
              </a:rPr>
              <a:t>Client 2</a:t>
            </a:r>
            <a:endParaRPr lang="zh-CN" altLang="en-US" sz="1100" dirty="0">
              <a:latin typeface="Times New Roman" pitchFamily="18" charset="0"/>
              <a:cs typeface="Times New Roman" pitchFamily="18" charset="0"/>
            </a:endParaRPr>
          </a:p>
        </p:txBody>
      </p:sp>
      <p:grpSp>
        <p:nvGrpSpPr>
          <p:cNvPr id="122" name="组合 121">
            <a:extLst>
              <a:ext uri="{FF2B5EF4-FFF2-40B4-BE49-F238E27FC236}">
                <a16:creationId xmlns:a16="http://schemas.microsoft.com/office/drawing/2014/main" id="{64D12132-A17B-4C29-A4DC-F7DBB75422B6}"/>
              </a:ext>
            </a:extLst>
          </p:cNvPr>
          <p:cNvGrpSpPr/>
          <p:nvPr/>
        </p:nvGrpSpPr>
        <p:grpSpPr>
          <a:xfrm>
            <a:off x="3839572" y="1628805"/>
            <a:ext cx="4205774" cy="4949506"/>
            <a:chOff x="3839572" y="1628805"/>
            <a:chExt cx="4205774" cy="4949506"/>
          </a:xfrm>
        </p:grpSpPr>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AF9EFDFD-199A-41F3-A171-CB2C8D0ED522}"/>
                    </a:ext>
                  </a:extLst>
                </p:cNvPr>
                <p:cNvSpPr txBox="1"/>
                <p:nvPr/>
              </p:nvSpPr>
              <p:spPr>
                <a:xfrm>
                  <a:off x="4122041" y="1628805"/>
                  <a:ext cx="3640836" cy="1592808"/>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Sup>
                          <m:sSubSupPr>
                            <m:ctrlPr>
                              <a:rPr lang="en-US" altLang="zh-CN" sz="2000" b="0" i="1" smtClean="0">
                                <a:latin typeface="Cambria Math" panose="02040503050406030204" pitchFamily="18" charset="0"/>
                              </a:rPr>
                            </m:ctrlPr>
                          </m:sSubSupPr>
                          <m:e>
                            <m:r>
                              <m:rPr>
                                <m:sty m:val="p"/>
                              </m:rPr>
                              <a:rPr lang="en-US" altLang="zh-CN" sz="2000" b="0" i="0" smtClean="0">
                                <a:latin typeface="Cambria Math" panose="02040503050406030204" pitchFamily="18" charset="0"/>
                              </a:rPr>
                              <m:t>Δ</m:t>
                            </m:r>
                          </m:e>
                          <m:sub>
                            <m:r>
                              <a:rPr lang="en-US" altLang="zh-CN" sz="2000" b="0" i="1" smtClean="0">
                                <a:latin typeface="Cambria Math" panose="02040503050406030204" pitchFamily="18" charset="0"/>
                              </a:rPr>
                              <m:t>𝑆</m:t>
                            </m:r>
                          </m:sub>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sup>
                        </m:sSubSup>
                        <m:r>
                          <a:rPr lang="en-US" altLang="zh-CN" sz="2000" b="0" i="1" smtClean="0">
                            <a:latin typeface="Cambria Math" panose="02040503050406030204" pitchFamily="18" charset="0"/>
                          </a:rPr>
                          <m:t>=</m:t>
                        </m:r>
                        <m:nary>
                          <m:naryPr>
                            <m:chr m:val="∑"/>
                            <m:limLoc m:val="subSup"/>
                            <m:supHide m:val="on"/>
                            <m:ctrlPr>
                              <a:rPr lang="en-US" altLang="zh-CN" sz="2000" b="0" i="1" smtClean="0">
                                <a:latin typeface="Cambria Math" panose="02040503050406030204" pitchFamily="18" charset="0"/>
                              </a:rPr>
                            </m:ctrlPr>
                          </m:naryPr>
                          <m:sub>
                            <m:r>
                              <m:rPr>
                                <m:brk m:alnAt="9"/>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𝑆</m:t>
                            </m:r>
                          </m:sub>
                          <m:sup/>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𝐷</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num>
                              <m:den>
                                <m:nary>
                                  <m:naryPr>
                                    <m:chr m:val="∑"/>
                                    <m:limLoc m:val="subSup"/>
                                    <m:supHide m:val="on"/>
                                    <m:ctrlPr>
                                      <a:rPr lang="en-US" altLang="zh-CN" sz="2000" b="0" i="1" smtClean="0">
                                        <a:latin typeface="Cambria Math" panose="02040503050406030204" pitchFamily="18" charset="0"/>
                                      </a:rPr>
                                    </m:ctrlPr>
                                  </m:naryPr>
                                  <m:sub>
                                    <m:r>
                                      <m:rPr>
                                        <m:brk m:alnAt="9"/>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𝑆</m:t>
                                    </m:r>
                                  </m:sub>
                                  <m:sup/>
                                  <m:e>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𝐷</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e>
                                </m:nary>
                              </m:den>
                            </m:f>
                            <m:sSubSup>
                              <m:sSubSupPr>
                                <m:ctrlPr>
                                  <a:rPr lang="en-US" altLang="zh-CN" sz="2000" b="0" i="1" smtClean="0">
                                    <a:latin typeface="Cambria Math" panose="02040503050406030204" pitchFamily="18" charset="0"/>
                                  </a:rPr>
                                </m:ctrlPr>
                              </m:sSubSupPr>
                              <m:e>
                                <m:r>
                                  <m:rPr>
                                    <m:sty m:val="p"/>
                                  </m:rPr>
                                  <a:rPr lang="en-US" altLang="zh-CN" sz="2000" b="0" i="0" smtClean="0">
                                    <a:latin typeface="Cambria Math" panose="02040503050406030204" pitchFamily="18" charset="0"/>
                                  </a:rPr>
                                  <m:t>Δ</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sup>
                            </m:sSubSup>
                          </m:e>
                        </m:nary>
                      </m:oMath>
                    </m:oMathPara>
                  </a14:m>
                  <a:endParaRPr lang="en-US" altLang="zh-CN" sz="2000" b="0" dirty="0"/>
                </a:p>
                <a:p>
                  <a:pPr algn="ctr">
                    <a:lnSpc>
                      <a:spcPct val="150000"/>
                    </a:lnSpc>
                  </a:pPr>
                  <a14:m>
                    <m:oMath xmlns:m="http://schemas.openxmlformats.org/officeDocument/2006/math">
                      <m:sSubSup>
                        <m:sSubSupPr>
                          <m:ctrlPr>
                            <a:rPr lang="en-US" altLang="zh-CN" sz="2000" b="0" i="1" smtClean="0">
                              <a:latin typeface="Cambria Math" panose="02040503050406030204" pitchFamily="18" charset="0"/>
                            </a:rPr>
                          </m:ctrlPr>
                        </m:sSubSupPr>
                        <m:e>
                          <m:acc>
                            <m:accPr>
                              <m:chr m:val="̃"/>
                              <m:ctrlPr>
                                <a:rPr lang="zh-CN" altLang="en-US" sz="2000" b="0" i="1">
                                  <a:latin typeface="Cambria Math" panose="02040503050406030204" pitchFamily="18" charset="0"/>
                                </a:rPr>
                              </m:ctrlPr>
                            </m:accPr>
                            <m:e>
                              <m:r>
                                <a:rPr lang="en-US" altLang="zh-CN" sz="2000" b="0" i="1">
                                  <a:latin typeface="Cambria Math" panose="02040503050406030204" pitchFamily="18" charset="0"/>
                                </a:rPr>
                                <m:t>𝑀</m:t>
                              </m:r>
                            </m:e>
                          </m:acc>
                        </m:e>
                        <m:sub>
                          <m:r>
                            <a:rPr lang="en-US" altLang="zh-CN" sz="2000" b="0" i="1" smtClean="0">
                              <a:latin typeface="Cambria Math" panose="02040503050406030204" pitchFamily="18" charset="0"/>
                            </a:rPr>
                            <m:t>𝑆</m:t>
                          </m:r>
                        </m:sub>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p>
                      </m:sSub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𝑀</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oMath>
                  </a14:m>
                  <a:r>
                    <a:rPr lang="en-US" altLang="zh-CN" sz="2000" b="0" dirty="0">
                      <a:solidFill>
                        <a:prstClr val="black"/>
                      </a:solidFill>
                    </a:rPr>
                    <a:t> </a:t>
                  </a:r>
                  <a14:m>
                    <m:oMath xmlns:m="http://schemas.openxmlformats.org/officeDocument/2006/math">
                      <m:sSubSup>
                        <m:sSubSupPr>
                          <m:ctrlPr>
                            <a:rPr lang="en-US" altLang="zh-CN" sz="2000" b="0" i="1">
                              <a:solidFill>
                                <a:prstClr val="black"/>
                              </a:solidFill>
                              <a:latin typeface="Cambria Math" panose="02040503050406030204" pitchFamily="18" charset="0"/>
                            </a:rPr>
                          </m:ctrlPr>
                        </m:sSubSupPr>
                        <m:e>
                          <m:r>
                            <m:rPr>
                              <m:sty m:val="p"/>
                            </m:rPr>
                            <a:rPr lang="en-US" altLang="zh-CN" sz="2000" b="0">
                              <a:solidFill>
                                <a:prstClr val="black"/>
                              </a:solidFill>
                              <a:latin typeface="Cambria Math" panose="02040503050406030204" pitchFamily="18" charset="0"/>
                            </a:rPr>
                            <m:t>Δ</m:t>
                          </m:r>
                        </m:e>
                        <m:sub>
                          <m:r>
                            <a:rPr lang="en-US" altLang="zh-CN" sz="2000" b="0" i="1">
                              <a:solidFill>
                                <a:prstClr val="black"/>
                              </a:solidFill>
                              <a:latin typeface="Cambria Math" panose="02040503050406030204" pitchFamily="18" charset="0"/>
                            </a:rPr>
                            <m:t>𝑆</m:t>
                          </m:r>
                        </m:sub>
                        <m:sup>
                          <m:r>
                            <a:rPr lang="en-US" altLang="zh-CN" sz="2000" b="0" i="1">
                              <a:solidFill>
                                <a:prstClr val="black"/>
                              </a:solidFill>
                              <a:latin typeface="Cambria Math" panose="02040503050406030204" pitchFamily="18" charset="0"/>
                            </a:rPr>
                            <m:t>(</m:t>
                          </m:r>
                          <m:r>
                            <a:rPr lang="en-US" altLang="zh-CN" sz="2000" b="0" i="1">
                              <a:solidFill>
                                <a:prstClr val="black"/>
                              </a:solidFill>
                              <a:latin typeface="Cambria Math" panose="02040503050406030204" pitchFamily="18" charset="0"/>
                            </a:rPr>
                            <m:t>𝑡</m:t>
                          </m:r>
                          <m:r>
                            <a:rPr lang="en-US" altLang="zh-CN" sz="2000" b="0" i="1">
                              <a:solidFill>
                                <a:prstClr val="black"/>
                              </a:solidFill>
                              <a:latin typeface="Cambria Math" panose="02040503050406030204" pitchFamily="18" charset="0"/>
                            </a:rPr>
                            <m:t>)</m:t>
                          </m:r>
                        </m:sup>
                      </m:sSubSup>
                    </m:oMath>
                  </a14:m>
                  <a:endParaRPr lang="zh-CN" altLang="en-US" sz="2000" b="0" dirty="0"/>
                </a:p>
              </p:txBody>
            </p:sp>
          </mc:Choice>
          <mc:Fallback xmlns="">
            <p:sp>
              <p:nvSpPr>
                <p:cNvPr id="113" name="文本框 112">
                  <a:extLst>
                    <a:ext uri="{FF2B5EF4-FFF2-40B4-BE49-F238E27FC236}">
                      <a16:creationId xmlns:a16="http://schemas.microsoft.com/office/drawing/2014/main" id="{AF9EFDFD-199A-41F3-A171-CB2C8D0ED522}"/>
                    </a:ext>
                  </a:extLst>
                </p:cNvPr>
                <p:cNvSpPr txBox="1">
                  <a:spLocks noRot="1" noChangeAspect="1" noMove="1" noResize="1" noEditPoints="1" noAdjustHandles="1" noChangeArrowheads="1" noChangeShapeType="1" noTextEdit="1"/>
                </p:cNvSpPr>
                <p:nvPr/>
              </p:nvSpPr>
              <p:spPr>
                <a:xfrm>
                  <a:off x="4122041" y="1628805"/>
                  <a:ext cx="3640836" cy="1592808"/>
                </a:xfrm>
                <a:prstGeom prst="rect">
                  <a:avLst/>
                </a:prstGeom>
                <a:blipFill>
                  <a:blip r:embed="rId17"/>
                  <a:stretch>
                    <a:fillRect b="-766"/>
                  </a:stretch>
                </a:blipFill>
              </p:spPr>
              <p:txBody>
                <a:bodyPr/>
                <a:lstStyle/>
                <a:p>
                  <a:r>
                    <a:rPr lang="zh-CN" altLang="en-US">
                      <a:noFill/>
                    </a:rPr>
                    <a:t> </a:t>
                  </a:r>
                </a:p>
              </p:txBody>
            </p:sp>
          </mc:Fallback>
        </mc:AlternateContent>
        <p:sp>
          <p:nvSpPr>
            <p:cNvPr id="114" name="箭头: 下 113">
              <a:extLst>
                <a:ext uri="{FF2B5EF4-FFF2-40B4-BE49-F238E27FC236}">
                  <a16:creationId xmlns:a16="http://schemas.microsoft.com/office/drawing/2014/main" id="{BA4CEFCE-6C37-4139-AEBB-133A491F27CC}"/>
                </a:ext>
              </a:extLst>
            </p:cNvPr>
            <p:cNvSpPr/>
            <p:nvPr/>
          </p:nvSpPr>
          <p:spPr bwMode="auto">
            <a:xfrm>
              <a:off x="5488964" y="3393294"/>
              <a:ext cx="906991" cy="432048"/>
            </a:xfrm>
            <a:prstGeom prst="downArrow">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115" name="矩形 114">
                  <a:extLst>
                    <a:ext uri="{FF2B5EF4-FFF2-40B4-BE49-F238E27FC236}">
                      <a16:creationId xmlns:a16="http://schemas.microsoft.com/office/drawing/2014/main" id="{CADD0C82-4C2A-4224-88FE-613AB0785399}"/>
                    </a:ext>
                  </a:extLst>
                </p:cNvPr>
                <p:cNvSpPr/>
                <p:nvPr/>
              </p:nvSpPr>
              <p:spPr>
                <a:xfrm>
                  <a:off x="4690124" y="3997023"/>
                  <a:ext cx="2504671" cy="906402"/>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m:t>
                        </m:r>
                        <m:sSubSup>
                          <m:sSubSupPr>
                            <m:ctrlPr>
                              <a:rPr lang="en-US" altLang="zh-CN" sz="2800" b="0" i="1" smtClean="0">
                                <a:latin typeface="Cambria Math" panose="02040503050406030204" pitchFamily="18" charset="0"/>
                              </a:rPr>
                            </m:ctrlPr>
                          </m:sSubSupPr>
                          <m:e>
                            <m:acc>
                              <m:accPr>
                                <m:chr m:val="̃"/>
                                <m:ctrlPr>
                                  <a:rPr lang="zh-CN" altLang="en-US" sz="2800" b="0" i="1">
                                    <a:latin typeface="Cambria Math" panose="02040503050406030204" pitchFamily="18" charset="0"/>
                                  </a:rPr>
                                </m:ctrlPr>
                              </m:accPr>
                              <m:e>
                                <m:r>
                                  <a:rPr lang="en-US" altLang="zh-CN" sz="2800" b="0" i="1">
                                    <a:latin typeface="Cambria Math" panose="02040503050406030204" pitchFamily="18" charset="0"/>
                                  </a:rPr>
                                  <m:t>𝑀</m:t>
                                </m:r>
                              </m:e>
                            </m:acc>
                          </m:e>
                          <m:sub>
                            <m:r>
                              <a:rPr lang="en-US" altLang="zh-CN" sz="2800" b="0" i="1">
                                <a:latin typeface="Cambria Math" panose="02040503050406030204" pitchFamily="18" charset="0"/>
                              </a:rPr>
                              <m:t>𝑆</m:t>
                            </m:r>
                          </m:sub>
                          <m: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+1)</m:t>
                            </m:r>
                          </m:sup>
                        </m:sSub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𝑆</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m:t>
                        </m:r>
                      </m:oMath>
                    </m:oMathPara>
                  </a14:m>
                  <a:endParaRPr lang="zh-CN" altLang="en-US" sz="2800" b="0" dirty="0"/>
                </a:p>
              </p:txBody>
            </p:sp>
          </mc:Choice>
          <mc:Fallback xmlns="">
            <p:sp>
              <p:nvSpPr>
                <p:cNvPr id="115" name="矩形 114">
                  <a:extLst>
                    <a:ext uri="{FF2B5EF4-FFF2-40B4-BE49-F238E27FC236}">
                      <a16:creationId xmlns:a16="http://schemas.microsoft.com/office/drawing/2014/main" id="{CADD0C82-4C2A-4224-88FE-613AB0785399}"/>
                    </a:ext>
                  </a:extLst>
                </p:cNvPr>
                <p:cNvSpPr>
                  <a:spLocks noRot="1" noChangeAspect="1" noMove="1" noResize="1" noEditPoints="1" noAdjustHandles="1" noChangeArrowheads="1" noChangeShapeType="1" noTextEdit="1"/>
                </p:cNvSpPr>
                <p:nvPr/>
              </p:nvSpPr>
              <p:spPr>
                <a:xfrm>
                  <a:off x="4690124" y="3997023"/>
                  <a:ext cx="2504671" cy="906402"/>
                </a:xfrm>
                <a:prstGeom prst="rect">
                  <a:avLst/>
                </a:prstGeom>
                <a:blipFill>
                  <a:blip r:embed="rId18"/>
                  <a:stretch>
                    <a:fillRect/>
                  </a:stretch>
                </a:blipFill>
              </p:spPr>
              <p:txBody>
                <a:bodyPr/>
                <a:lstStyle/>
                <a:p>
                  <a:r>
                    <a:rPr lang="zh-CN" altLang="en-US">
                      <a:noFill/>
                    </a:rPr>
                    <a:t> </a:t>
                  </a:r>
                </a:p>
              </p:txBody>
            </p:sp>
          </mc:Fallback>
        </mc:AlternateContent>
        <p:sp>
          <p:nvSpPr>
            <p:cNvPr id="116" name="箭头: 下 115">
              <a:extLst>
                <a:ext uri="{FF2B5EF4-FFF2-40B4-BE49-F238E27FC236}">
                  <a16:creationId xmlns:a16="http://schemas.microsoft.com/office/drawing/2014/main" id="{BF93D3DA-E8C9-4875-9314-DC9AF2117F9F}"/>
                </a:ext>
              </a:extLst>
            </p:cNvPr>
            <p:cNvSpPr/>
            <p:nvPr/>
          </p:nvSpPr>
          <p:spPr bwMode="auto">
            <a:xfrm>
              <a:off x="5488964" y="5075106"/>
              <a:ext cx="906991" cy="432048"/>
            </a:xfrm>
            <a:prstGeom prst="downArrow">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117" name="矩形 116">
                  <a:extLst>
                    <a:ext uri="{FF2B5EF4-FFF2-40B4-BE49-F238E27FC236}">
                      <a16:creationId xmlns:a16="http://schemas.microsoft.com/office/drawing/2014/main" id="{49EB2210-7175-4318-B52B-056C58B07E73}"/>
                    </a:ext>
                  </a:extLst>
                </p:cNvPr>
                <p:cNvSpPr/>
                <p:nvPr/>
              </p:nvSpPr>
              <p:spPr>
                <a:xfrm>
                  <a:off x="3839572" y="5678834"/>
                  <a:ext cx="4205774" cy="899477"/>
                </a:xfrm>
                <a:prstGeom prst="rect">
                  <a:avLst/>
                </a:prstGeom>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𝜙</m:t>
                            </m:r>
                          </m:e>
                          <m:sub>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+1)</m:t>
                            </m:r>
                          </m:sup>
                        </m:sSubSup>
                        <m:r>
                          <a:rPr lang="en-US" altLang="zh-CN" sz="2800" b="0" i="1" smtClean="0">
                            <a:latin typeface="Cambria Math" panose="02040503050406030204" pitchFamily="18" charset="0"/>
                          </a:rPr>
                          <m:t>,</m:t>
                        </m:r>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𝜙</m:t>
                            </m:r>
                          </m:e>
                          <m:sub>
                            <m:r>
                              <a:rPr lang="en-US" altLang="zh-CN" sz="2800" b="0" i="1" smtClean="0">
                                <a:latin typeface="Cambria Math" panose="02040503050406030204" pitchFamily="18" charset="0"/>
                              </a:rPr>
                              <m:t>2</m:t>
                            </m:r>
                          </m:sub>
                          <m: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+1)</m:t>
                            </m:r>
                          </m:sup>
                        </m:sSubSup>
                        <m:r>
                          <a:rPr lang="en-US" altLang="zh-CN" sz="2800" b="0" i="1" smtClean="0">
                            <a:latin typeface="Cambria Math" panose="02040503050406030204" pitchFamily="18" charset="0"/>
                          </a:rPr>
                          <m:t>,⋯,</m:t>
                        </m:r>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𝜙</m:t>
                            </m:r>
                          </m:e>
                          <m:sub>
                            <m:r>
                              <a:rPr lang="en-US" altLang="zh-CN" sz="2800" b="0" i="1" smtClean="0">
                                <a:latin typeface="Cambria Math" panose="02040503050406030204" pitchFamily="18" charset="0"/>
                              </a:rPr>
                              <m:t>𝑛</m:t>
                            </m:r>
                          </m:sub>
                          <m: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+1)</m:t>
                            </m:r>
                          </m:sup>
                        </m:sSubSup>
                      </m:oMath>
                    </m:oMathPara>
                  </a14:m>
                  <a:endParaRPr lang="zh-CN" altLang="en-US" sz="2800" b="0" dirty="0"/>
                </a:p>
              </p:txBody>
            </p:sp>
          </mc:Choice>
          <mc:Fallback xmlns="">
            <p:sp>
              <p:nvSpPr>
                <p:cNvPr id="117" name="矩形 116">
                  <a:extLst>
                    <a:ext uri="{FF2B5EF4-FFF2-40B4-BE49-F238E27FC236}">
                      <a16:creationId xmlns:a16="http://schemas.microsoft.com/office/drawing/2014/main" id="{49EB2210-7175-4318-B52B-056C58B07E73}"/>
                    </a:ext>
                  </a:extLst>
                </p:cNvPr>
                <p:cNvSpPr>
                  <a:spLocks noRot="1" noChangeAspect="1" noMove="1" noResize="1" noEditPoints="1" noAdjustHandles="1" noChangeArrowheads="1" noChangeShapeType="1" noTextEdit="1"/>
                </p:cNvSpPr>
                <p:nvPr/>
              </p:nvSpPr>
              <p:spPr>
                <a:xfrm>
                  <a:off x="3839572" y="5678834"/>
                  <a:ext cx="4205774" cy="899477"/>
                </a:xfrm>
                <a:prstGeom prst="rect">
                  <a:avLst/>
                </a:prstGeom>
                <a:blipFill>
                  <a:blip r:embed="rId1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21" name="矩形 120">
                <a:extLst>
                  <a:ext uri="{FF2B5EF4-FFF2-40B4-BE49-F238E27FC236}">
                    <a16:creationId xmlns:a16="http://schemas.microsoft.com/office/drawing/2014/main" id="{9E88283C-BCF3-428C-8076-FBF79DE8D0F0}"/>
                  </a:ext>
                </a:extLst>
              </p:cNvPr>
              <p:cNvSpPr/>
              <p:nvPr/>
            </p:nvSpPr>
            <p:spPr bwMode="auto">
              <a:xfrm>
                <a:off x="1510190" y="1628724"/>
                <a:ext cx="949280" cy="27746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en-US" altLang="zh-CN" sz="1300" b="0" i="1" u="none" strike="noStrike" cap="none" normalizeH="0" baseline="0" smtClean="0">
                          <a:ln>
                            <a:noFill/>
                          </a:ln>
                          <a:solidFill>
                            <a:schemeClr val="bg1"/>
                          </a:solidFill>
                          <a:effectLst/>
                          <a:latin typeface="Cambria Math" panose="02040503050406030204" pitchFamily="18" charset="0"/>
                          <a:ea typeface="Arial Unicode MS" pitchFamily="50" charset="-127"/>
                          <a:cs typeface="Arial Unicode MS" pitchFamily="50" charset="-127"/>
                        </a:rPr>
                        <m:t>𝑅𝑜𝑢𝑛𝑑</m:t>
                      </m:r>
                      <m:r>
                        <a:rPr kumimoji="0" lang="en-US" altLang="zh-CN" sz="1300" b="0" i="1" u="none" strike="noStrike" cap="none" normalizeH="0" baseline="0" smtClean="0">
                          <a:ln>
                            <a:noFill/>
                          </a:ln>
                          <a:solidFill>
                            <a:schemeClr val="bg1"/>
                          </a:solidFill>
                          <a:effectLst/>
                          <a:latin typeface="Cambria Math" panose="02040503050406030204" pitchFamily="18" charset="0"/>
                          <a:ea typeface="Arial Unicode MS" pitchFamily="50" charset="-127"/>
                          <a:cs typeface="Arial Unicode MS" pitchFamily="50" charset="-127"/>
                        </a:rPr>
                        <m:t> </m:t>
                      </m:r>
                      <m:r>
                        <a:rPr kumimoji="0" lang="en-US" altLang="zh-CN" sz="1300" b="0" i="1" u="none" strike="noStrike" cap="none" normalizeH="0" baseline="0" smtClean="0">
                          <a:ln>
                            <a:noFill/>
                          </a:ln>
                          <a:solidFill>
                            <a:schemeClr val="bg1"/>
                          </a:solidFill>
                          <a:effectLst/>
                          <a:latin typeface="Cambria Math" panose="02040503050406030204" pitchFamily="18" charset="0"/>
                          <a:ea typeface="Arial Unicode MS" pitchFamily="50" charset="-127"/>
                          <a:cs typeface="Arial Unicode MS" pitchFamily="50" charset="-127"/>
                        </a:rPr>
                        <m:t>𝑡</m:t>
                      </m:r>
                      <m:r>
                        <a:rPr kumimoji="0" lang="en-US" altLang="zh-CN" sz="1300" b="0" i="1" u="none" strike="noStrike" cap="none" normalizeH="0" baseline="0" smtClean="0">
                          <a:ln>
                            <a:noFill/>
                          </a:ln>
                          <a:solidFill>
                            <a:schemeClr val="bg1"/>
                          </a:solidFill>
                          <a:effectLst/>
                          <a:latin typeface="Cambria Math" panose="02040503050406030204" pitchFamily="18" charset="0"/>
                          <a:ea typeface="Arial Unicode MS" pitchFamily="50" charset="-127"/>
                          <a:cs typeface="Arial Unicode MS" pitchFamily="50" charset="-127"/>
                        </a:rPr>
                        <m:t>+1</m:t>
                      </m:r>
                    </m:oMath>
                  </m:oMathPara>
                </a14:m>
                <a:endParaRPr kumimoji="0" lang="zh-CN" altLang="en-US" sz="1300" b="0" i="0" u="none" strike="noStrike" cap="none" normalizeH="0" baseline="0" dirty="0">
                  <a:ln>
                    <a:noFill/>
                  </a:ln>
                  <a:solidFill>
                    <a:schemeClr val="bg1"/>
                  </a:solidFill>
                  <a:effectLst/>
                  <a:latin typeface="Arial" charset="0"/>
                  <a:ea typeface="Arial Unicode MS" pitchFamily="50" charset="-127"/>
                  <a:cs typeface="Arial Unicode MS" pitchFamily="50" charset="-127"/>
                </a:endParaRPr>
              </a:p>
            </p:txBody>
          </p:sp>
        </mc:Choice>
        <mc:Fallback xmlns="">
          <p:sp>
            <p:nvSpPr>
              <p:cNvPr id="121" name="矩形 120">
                <a:extLst>
                  <a:ext uri="{FF2B5EF4-FFF2-40B4-BE49-F238E27FC236}">
                    <a16:creationId xmlns:a16="http://schemas.microsoft.com/office/drawing/2014/main" id="{9E88283C-BCF3-428C-8076-FBF79DE8D0F0}"/>
                  </a:ext>
                </a:extLst>
              </p:cNvPr>
              <p:cNvSpPr>
                <a:spLocks noRot="1" noChangeAspect="1" noMove="1" noResize="1" noEditPoints="1" noAdjustHandles="1" noChangeArrowheads="1" noChangeShapeType="1" noTextEdit="1"/>
              </p:cNvSpPr>
              <p:nvPr/>
            </p:nvSpPr>
            <p:spPr bwMode="auto">
              <a:xfrm>
                <a:off x="1510190" y="1628724"/>
                <a:ext cx="949280" cy="277464"/>
              </a:xfrm>
              <a:prstGeom prst="rect">
                <a:avLst/>
              </a:prstGeom>
              <a:blipFill>
                <a:blip r:embed="rId20"/>
                <a:stretch>
                  <a:fillRect/>
                </a:stretch>
              </a:blipFill>
              <a:ln>
                <a:headEnd type="none" w="med" len="med"/>
                <a:tailEnd type="none" w="med" len="med"/>
              </a:ln>
            </p:spPr>
            <p:txBody>
              <a:bodyPr/>
              <a:lstStyle/>
              <a:p>
                <a:r>
                  <a:rPr lang="zh-CN" altLang="en-US">
                    <a:noFill/>
                  </a:rPr>
                  <a:t> </a:t>
                </a:r>
              </a:p>
            </p:txBody>
          </p:sp>
        </mc:Fallback>
      </mc:AlternateContent>
    </p:spTree>
    <p:extLst>
      <p:ext uri="{BB962C8B-B14F-4D97-AF65-F5344CB8AC3E}">
        <p14:creationId xmlns:p14="http://schemas.microsoft.com/office/powerpoint/2010/main" val="3468657834"/>
      </p:ext>
    </p:extLst>
  </p:cSld>
  <p:clrMapOvr>
    <a:masterClrMapping/>
  </p:clrMapOvr>
  <mc:AlternateContent xmlns:mc="http://schemas.openxmlformats.org/markup-compatibility/2006">
    <mc:Choice xmlns:p14="http://schemas.microsoft.com/office/powerpoint/2010/main" Requires="p14">
      <p:transition spd="slow" p14:dur="2000" advTm="33162"/>
    </mc:Choice>
    <mc:Fallback>
      <p:transition spd="slow" advTm="3316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7559AC-F5DD-4C2D-8575-0E9981E2E928}"/>
              </a:ext>
            </a:extLst>
          </p:cNvPr>
          <p:cNvSpPr>
            <a:spLocks noGrp="1"/>
          </p:cNvSpPr>
          <p:nvPr>
            <p:ph type="title"/>
          </p:nvPr>
        </p:nvSpPr>
        <p:spPr/>
        <p:txBody>
          <a:bodyPr/>
          <a:lstStyle/>
          <a:p>
            <a:r>
              <a:rPr lang="en-US" altLang="zh-CN" dirty="0"/>
              <a:t>Methods</a:t>
            </a:r>
            <a:endParaRPr lang="zh-CN" altLang="en-US" dirty="0"/>
          </a:p>
        </p:txBody>
      </p:sp>
      <p:sp>
        <p:nvSpPr>
          <p:cNvPr id="3" name="内容占位符 2">
            <a:extLst>
              <a:ext uri="{FF2B5EF4-FFF2-40B4-BE49-F238E27FC236}">
                <a16:creationId xmlns:a16="http://schemas.microsoft.com/office/drawing/2014/main" id="{D5CDEF3E-9CCF-434C-8AC4-9632825FCB8B}"/>
              </a:ext>
            </a:extLst>
          </p:cNvPr>
          <p:cNvSpPr>
            <a:spLocks noGrp="1"/>
          </p:cNvSpPr>
          <p:nvPr>
            <p:ph idx="1"/>
          </p:nvPr>
        </p:nvSpPr>
        <p:spPr/>
        <p:txBody>
          <a:bodyPr/>
          <a:lstStyle/>
          <a:p>
            <a:r>
              <a:rPr lang="en-US" altLang="zh-CN" dirty="0"/>
              <a:t>Algorithm 2</a:t>
            </a:r>
            <a:r>
              <a:rPr lang="zh-CN" altLang="en-US" dirty="0"/>
              <a:t>： </a:t>
            </a:r>
            <a:r>
              <a:rPr lang="en-US" altLang="zh-CN" dirty="0"/>
              <a:t>Multi-Rounds Reconstruction (MR)</a:t>
            </a:r>
            <a:r>
              <a:rPr lang="zh-CN" altLang="en-US" dirty="0"/>
              <a:t> </a:t>
            </a:r>
          </a:p>
          <a:p>
            <a:endParaRPr lang="zh-CN" altLang="en-US" dirty="0"/>
          </a:p>
        </p:txBody>
      </p:sp>
      <p:sp>
        <p:nvSpPr>
          <p:cNvPr id="4" name="灯片编号占位符 3">
            <a:extLst>
              <a:ext uri="{FF2B5EF4-FFF2-40B4-BE49-F238E27FC236}">
                <a16:creationId xmlns:a16="http://schemas.microsoft.com/office/drawing/2014/main" id="{EC051DF3-473B-40B2-B5B7-3055850AE03A}"/>
              </a:ext>
            </a:extLst>
          </p:cNvPr>
          <p:cNvSpPr>
            <a:spLocks noGrp="1"/>
          </p:cNvSpPr>
          <p:nvPr>
            <p:ph type="sldNum" sz="quarter" idx="12"/>
          </p:nvPr>
        </p:nvSpPr>
        <p:spPr/>
        <p:txBody>
          <a:bodyPr/>
          <a:lstStyle/>
          <a:p>
            <a:pPr>
              <a:defRPr/>
            </a:pPr>
            <a:fld id="{73697CC5-BB9E-487E-AFF3-8F5506CF83B5}" type="slidenum">
              <a:rPr lang="en-US" altLang="ko-KR" smtClean="0"/>
              <a:pPr>
                <a:defRPr/>
              </a:pPr>
              <a:t>25</a:t>
            </a:fld>
            <a:endParaRPr lang="en-US" altLang="ko-KR"/>
          </a:p>
        </p:txBody>
      </p:sp>
      <p:sp>
        <p:nvSpPr>
          <p:cNvPr id="5" name="TextBox 63">
            <a:extLst>
              <a:ext uri="{FF2B5EF4-FFF2-40B4-BE49-F238E27FC236}">
                <a16:creationId xmlns:a16="http://schemas.microsoft.com/office/drawing/2014/main" id="{9CD2DB85-3991-448A-8C8E-DC133C3D4179}"/>
              </a:ext>
            </a:extLst>
          </p:cNvPr>
          <p:cNvSpPr txBox="1"/>
          <p:nvPr/>
        </p:nvSpPr>
        <p:spPr>
          <a:xfrm>
            <a:off x="8088776" y="3834090"/>
            <a:ext cx="951400" cy="194059"/>
          </a:xfrm>
          <a:prstGeom prst="rect">
            <a:avLst/>
          </a:prstGeom>
          <a:noFill/>
        </p:spPr>
        <p:txBody>
          <a:bodyPr wrap="square" rtlCol="0">
            <a:noAutofit/>
          </a:bodyPr>
          <a:lstStyle/>
          <a:p>
            <a:pPr algn="ctr"/>
            <a:r>
              <a:rPr lang="en-US" altLang="zh-CN" sz="1000" dirty="0">
                <a:latin typeface="Times New Roman" pitchFamily="18" charset="0"/>
                <a:cs typeface="Times New Roman" pitchFamily="18" charset="0"/>
              </a:rPr>
              <a:t>Contribution Index</a:t>
            </a:r>
            <a:endParaRPr lang="zh-CN" altLang="en-US" sz="1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6" name="TextBox 67">
                <a:extLst>
                  <a:ext uri="{FF2B5EF4-FFF2-40B4-BE49-F238E27FC236}">
                    <a16:creationId xmlns:a16="http://schemas.microsoft.com/office/drawing/2014/main" id="{7048D9D7-622F-4055-A9DD-3B0EF32D11F2}"/>
                  </a:ext>
                </a:extLst>
              </p:cNvPr>
              <p:cNvSpPr txBox="1"/>
              <p:nvPr/>
            </p:nvSpPr>
            <p:spPr>
              <a:xfrm>
                <a:off x="1156822" y="5452734"/>
                <a:ext cx="1113074"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6" name="TextBox 67">
                <a:extLst>
                  <a:ext uri="{FF2B5EF4-FFF2-40B4-BE49-F238E27FC236}">
                    <a16:creationId xmlns:a16="http://schemas.microsoft.com/office/drawing/2014/main" id="{7048D9D7-622F-4055-A9DD-3B0EF32D11F2}"/>
                  </a:ext>
                </a:extLst>
              </p:cNvPr>
              <p:cNvSpPr txBox="1">
                <a:spLocks noRot="1" noChangeAspect="1" noMove="1" noResize="1" noEditPoints="1" noAdjustHandles="1" noChangeArrowheads="1" noChangeShapeType="1" noTextEdit="1"/>
              </p:cNvSpPr>
              <p:nvPr/>
            </p:nvSpPr>
            <p:spPr>
              <a:xfrm>
                <a:off x="1156822" y="5452734"/>
                <a:ext cx="1113074" cy="40011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7">
                <a:extLst>
                  <a:ext uri="{FF2B5EF4-FFF2-40B4-BE49-F238E27FC236}">
                    <a16:creationId xmlns:a16="http://schemas.microsoft.com/office/drawing/2014/main" id="{B44C8B1C-236F-4D32-8F2C-C6B1010231D3}"/>
                  </a:ext>
                </a:extLst>
              </p:cNvPr>
              <p:cNvSpPr txBox="1"/>
              <p:nvPr/>
            </p:nvSpPr>
            <p:spPr>
              <a:xfrm>
                <a:off x="4679063" y="5452734"/>
                <a:ext cx="1113074"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7" name="TextBox 67">
                <a:extLst>
                  <a:ext uri="{FF2B5EF4-FFF2-40B4-BE49-F238E27FC236}">
                    <a16:creationId xmlns:a16="http://schemas.microsoft.com/office/drawing/2014/main" id="{B44C8B1C-236F-4D32-8F2C-C6B1010231D3}"/>
                  </a:ext>
                </a:extLst>
              </p:cNvPr>
              <p:cNvSpPr txBox="1">
                <a:spLocks noRot="1" noChangeAspect="1" noMove="1" noResize="1" noEditPoints="1" noAdjustHandles="1" noChangeArrowheads="1" noChangeShapeType="1" noTextEdit="1"/>
              </p:cNvSpPr>
              <p:nvPr/>
            </p:nvSpPr>
            <p:spPr>
              <a:xfrm>
                <a:off x="4679063" y="5452734"/>
                <a:ext cx="1113074" cy="4001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67">
                <a:extLst>
                  <a:ext uri="{FF2B5EF4-FFF2-40B4-BE49-F238E27FC236}">
                    <a16:creationId xmlns:a16="http://schemas.microsoft.com/office/drawing/2014/main" id="{4B1CF5AA-BB7D-4F07-B46E-08937156F918}"/>
                  </a:ext>
                </a:extLst>
              </p:cNvPr>
              <p:cNvSpPr txBox="1"/>
              <p:nvPr/>
            </p:nvSpPr>
            <p:spPr>
              <a:xfrm>
                <a:off x="3416614" y="5452734"/>
                <a:ext cx="1113074"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8" name="TextBox 67">
                <a:extLst>
                  <a:ext uri="{FF2B5EF4-FFF2-40B4-BE49-F238E27FC236}">
                    <a16:creationId xmlns:a16="http://schemas.microsoft.com/office/drawing/2014/main" id="{4B1CF5AA-BB7D-4F07-B46E-08937156F918}"/>
                  </a:ext>
                </a:extLst>
              </p:cNvPr>
              <p:cNvSpPr txBox="1">
                <a:spLocks noRot="1" noChangeAspect="1" noMove="1" noResize="1" noEditPoints="1" noAdjustHandles="1" noChangeArrowheads="1" noChangeShapeType="1" noTextEdit="1"/>
              </p:cNvSpPr>
              <p:nvPr/>
            </p:nvSpPr>
            <p:spPr>
              <a:xfrm>
                <a:off x="3416614" y="5452734"/>
                <a:ext cx="1113074" cy="4001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67">
                <a:extLst>
                  <a:ext uri="{FF2B5EF4-FFF2-40B4-BE49-F238E27FC236}">
                    <a16:creationId xmlns:a16="http://schemas.microsoft.com/office/drawing/2014/main" id="{35F9264C-5244-464E-8DBE-FD506D08550A}"/>
                  </a:ext>
                </a:extLst>
              </p:cNvPr>
              <p:cNvSpPr txBox="1"/>
              <p:nvPr/>
            </p:nvSpPr>
            <p:spPr>
              <a:xfrm>
                <a:off x="6698163" y="5452734"/>
                <a:ext cx="1113074"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10" name="TextBox 67">
                <a:extLst>
                  <a:ext uri="{FF2B5EF4-FFF2-40B4-BE49-F238E27FC236}">
                    <a16:creationId xmlns:a16="http://schemas.microsoft.com/office/drawing/2014/main" id="{35F9264C-5244-464E-8DBE-FD506D08550A}"/>
                  </a:ext>
                </a:extLst>
              </p:cNvPr>
              <p:cNvSpPr txBox="1">
                <a:spLocks noRot="1" noChangeAspect="1" noMove="1" noResize="1" noEditPoints="1" noAdjustHandles="1" noChangeArrowheads="1" noChangeShapeType="1" noTextEdit="1"/>
              </p:cNvSpPr>
              <p:nvPr/>
            </p:nvSpPr>
            <p:spPr>
              <a:xfrm>
                <a:off x="6698163" y="5452734"/>
                <a:ext cx="1113074" cy="40011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F30D144B-A4BC-4B9B-9B3D-DD1A5DCFAD1C}"/>
                  </a:ext>
                </a:extLst>
              </p:cNvPr>
              <p:cNvSpPr/>
              <p:nvPr/>
            </p:nvSpPr>
            <p:spPr>
              <a:xfrm>
                <a:off x="6708322" y="4908708"/>
                <a:ext cx="572143" cy="36157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𝜙</m:t>
                          </m:r>
                        </m:e>
                        <m:sub>
                          <m:r>
                            <a:rPr kumimoji="1" lang="en-US" altLang="zh-CN" b="0" i="1" dirty="0">
                              <a:latin typeface="Cambria Math" panose="02040503050406030204" pitchFamily="18" charset="0"/>
                              <a:cs typeface="Times New Roman" panose="02020603050405020304" pitchFamily="18" charset="0"/>
                            </a:rPr>
                            <m:t>2</m:t>
                          </m:r>
                        </m:sub>
                        <m:sup>
                          <m:r>
                            <a:rPr kumimoji="1" lang="en-US" altLang="zh-CN" i="1" dirty="0">
                              <a:latin typeface="Cambria Math" panose="02040503050406030204" pitchFamily="18" charset="0"/>
                              <a:cs typeface="Times New Roman" panose="02020603050405020304" pitchFamily="18" charset="0"/>
                            </a:rPr>
                            <m:t>(</m:t>
                          </m:r>
                          <m:r>
                            <a:rPr kumimoji="1" lang="en-US" altLang="zh-CN" i="1" dirty="0">
                              <a:latin typeface="Cambria Math" panose="02040503050406030204" pitchFamily="18" charset="0"/>
                              <a:cs typeface="Times New Roman" panose="02020603050405020304" pitchFamily="18" charset="0"/>
                            </a:rPr>
                            <m:t>𝑅</m:t>
                          </m:r>
                          <m:r>
                            <a:rPr kumimoji="1" lang="en-US" altLang="zh-CN" i="1" dirty="0">
                              <a:latin typeface="Cambria Math" panose="02040503050406030204" pitchFamily="18" charset="0"/>
                              <a:cs typeface="Times New Roman" panose="02020603050405020304" pitchFamily="18" charset="0"/>
                            </a:rPr>
                            <m:t>)</m:t>
                          </m:r>
                        </m:sup>
                      </m:sSubSup>
                    </m:oMath>
                  </m:oMathPara>
                </a14:m>
                <a:endParaRPr lang="zh-CN" altLang="en-US" sz="1100" dirty="0"/>
              </a:p>
            </p:txBody>
          </p:sp>
        </mc:Choice>
        <mc:Fallback xmlns="">
          <p:sp>
            <p:nvSpPr>
              <p:cNvPr id="13" name="矩形 12">
                <a:extLst>
                  <a:ext uri="{FF2B5EF4-FFF2-40B4-BE49-F238E27FC236}">
                    <a16:creationId xmlns:a16="http://schemas.microsoft.com/office/drawing/2014/main" id="{F30D144B-A4BC-4B9B-9B3D-DD1A5DCFAD1C}"/>
                  </a:ext>
                </a:extLst>
              </p:cNvPr>
              <p:cNvSpPr>
                <a:spLocks noRot="1" noChangeAspect="1" noMove="1" noResize="1" noEditPoints="1" noAdjustHandles="1" noChangeArrowheads="1" noChangeShapeType="1" noTextEdit="1"/>
              </p:cNvSpPr>
              <p:nvPr/>
            </p:nvSpPr>
            <p:spPr>
              <a:xfrm>
                <a:off x="6708322" y="4908708"/>
                <a:ext cx="572143" cy="361574"/>
              </a:xfrm>
              <a:prstGeom prst="rect">
                <a:avLst/>
              </a:prstGeom>
              <a:blipFill>
                <a:blip r:embed="rId7"/>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8DAC67D4-F61C-4220-A663-5A5238EDCB9B}"/>
                  </a:ext>
                </a:extLst>
              </p:cNvPr>
              <p:cNvSpPr/>
              <p:nvPr/>
            </p:nvSpPr>
            <p:spPr>
              <a:xfrm>
                <a:off x="1358979" y="4908708"/>
                <a:ext cx="556947" cy="36157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smtClean="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𝜙</m:t>
                          </m:r>
                        </m:e>
                        <m:sub>
                          <m:r>
                            <a:rPr kumimoji="1" lang="en-US" altLang="zh-CN" b="0" i="1" dirty="0">
                              <a:latin typeface="Cambria Math" panose="02040503050406030204" pitchFamily="18" charset="0"/>
                              <a:cs typeface="Times New Roman" panose="02020603050405020304" pitchFamily="18" charset="0"/>
                            </a:rPr>
                            <m:t>2</m:t>
                          </m:r>
                        </m:sub>
                        <m:sup>
                          <m:r>
                            <a:rPr kumimoji="1" lang="en-US" altLang="zh-CN" i="1" dirty="0">
                              <a:latin typeface="Cambria Math" panose="02040503050406030204" pitchFamily="18" charset="0"/>
                              <a:cs typeface="Times New Roman" panose="02020603050405020304" pitchFamily="18" charset="0"/>
                            </a:rPr>
                            <m:t>(1)</m:t>
                          </m:r>
                        </m:sup>
                      </m:sSubSup>
                    </m:oMath>
                  </m:oMathPara>
                </a14:m>
                <a:endParaRPr lang="zh-CN" altLang="en-US" sz="1100" dirty="0"/>
              </a:p>
            </p:txBody>
          </p:sp>
        </mc:Choice>
        <mc:Fallback xmlns="">
          <p:sp>
            <p:nvSpPr>
              <p:cNvPr id="18" name="矩形 17">
                <a:extLst>
                  <a:ext uri="{FF2B5EF4-FFF2-40B4-BE49-F238E27FC236}">
                    <a16:creationId xmlns:a16="http://schemas.microsoft.com/office/drawing/2014/main" id="{8DAC67D4-F61C-4220-A663-5A5238EDCB9B}"/>
                  </a:ext>
                </a:extLst>
              </p:cNvPr>
              <p:cNvSpPr>
                <a:spLocks noRot="1" noChangeAspect="1" noMove="1" noResize="1" noEditPoints="1" noAdjustHandles="1" noChangeArrowheads="1" noChangeShapeType="1" noTextEdit="1"/>
              </p:cNvSpPr>
              <p:nvPr/>
            </p:nvSpPr>
            <p:spPr>
              <a:xfrm>
                <a:off x="1358979" y="4908708"/>
                <a:ext cx="556947" cy="361574"/>
              </a:xfrm>
              <a:prstGeom prst="rect">
                <a:avLst/>
              </a:prstGeom>
              <a:blipFill>
                <a:blip r:embed="rId8"/>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00639448-C5A8-4A26-A0A8-85E3284A2A07}"/>
                  </a:ext>
                </a:extLst>
              </p:cNvPr>
              <p:cNvSpPr/>
              <p:nvPr/>
            </p:nvSpPr>
            <p:spPr>
              <a:xfrm>
                <a:off x="3600894" y="4824070"/>
                <a:ext cx="694614" cy="530851"/>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𝜙</m:t>
                          </m:r>
                        </m:e>
                        <m:sub>
                          <m:r>
                            <a:rPr kumimoji="1" lang="en-US" altLang="zh-CN" i="1" dirty="0">
                              <a:latin typeface="Cambria Math" panose="02040503050406030204" pitchFamily="18" charset="0"/>
                              <a:cs typeface="Times New Roman" panose="02020603050405020304" pitchFamily="18" charset="0"/>
                            </a:rPr>
                            <m:t>2</m:t>
                          </m:r>
                        </m:sub>
                        <m:sup>
                          <m:r>
                            <a:rPr kumimoji="1" lang="en-US" altLang="zh-CN" i="1" dirty="0">
                              <a:latin typeface="Cambria Math" panose="02040503050406030204" pitchFamily="18" charset="0"/>
                              <a:cs typeface="Times New Roman" panose="02020603050405020304" pitchFamily="18" charset="0"/>
                            </a:rPr>
                            <m:t>(2)</m:t>
                          </m:r>
                        </m:sup>
                      </m:sSubSup>
                    </m:oMath>
                  </m:oMathPara>
                </a14:m>
                <a:endParaRPr kumimoji="1" lang="en-US" altLang="zh-CN" dirty="0">
                  <a:cs typeface="Times New Roman" panose="02020603050405020304" pitchFamily="18" charset="0"/>
                </a:endParaRPr>
              </a:p>
              <a:p>
                <a:endParaRPr lang="zh-CN" altLang="en-US" sz="1100" dirty="0"/>
              </a:p>
            </p:txBody>
          </p:sp>
        </mc:Choice>
        <mc:Fallback xmlns="">
          <p:sp>
            <p:nvSpPr>
              <p:cNvPr id="19" name="矩形 18">
                <a:extLst>
                  <a:ext uri="{FF2B5EF4-FFF2-40B4-BE49-F238E27FC236}">
                    <a16:creationId xmlns:a16="http://schemas.microsoft.com/office/drawing/2014/main" id="{00639448-C5A8-4A26-A0A8-85E3284A2A07}"/>
                  </a:ext>
                </a:extLst>
              </p:cNvPr>
              <p:cNvSpPr>
                <a:spLocks noRot="1" noChangeAspect="1" noMove="1" noResize="1" noEditPoints="1" noAdjustHandles="1" noChangeArrowheads="1" noChangeShapeType="1" noTextEdit="1"/>
              </p:cNvSpPr>
              <p:nvPr/>
            </p:nvSpPr>
            <p:spPr>
              <a:xfrm>
                <a:off x="3600894" y="4824070"/>
                <a:ext cx="694614" cy="53085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Box 67">
                <a:extLst>
                  <a:ext uri="{FF2B5EF4-FFF2-40B4-BE49-F238E27FC236}">
                    <a16:creationId xmlns:a16="http://schemas.microsoft.com/office/drawing/2014/main" id="{574A4856-1661-4C5B-82D4-0090DEE83C31}"/>
                  </a:ext>
                </a:extLst>
              </p:cNvPr>
              <p:cNvSpPr txBox="1"/>
              <p:nvPr/>
            </p:nvSpPr>
            <p:spPr>
              <a:xfrm>
                <a:off x="4679063" y="4889440"/>
                <a:ext cx="1113074"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20" name="TextBox 67">
                <a:extLst>
                  <a:ext uri="{FF2B5EF4-FFF2-40B4-BE49-F238E27FC236}">
                    <a16:creationId xmlns:a16="http://schemas.microsoft.com/office/drawing/2014/main" id="{574A4856-1661-4C5B-82D4-0090DEE83C31}"/>
                  </a:ext>
                </a:extLst>
              </p:cNvPr>
              <p:cNvSpPr txBox="1">
                <a:spLocks noRot="1" noChangeAspect="1" noMove="1" noResize="1" noEditPoints="1" noAdjustHandles="1" noChangeArrowheads="1" noChangeShapeType="1" noTextEdit="1"/>
              </p:cNvSpPr>
              <p:nvPr/>
            </p:nvSpPr>
            <p:spPr>
              <a:xfrm>
                <a:off x="4679063" y="4889440"/>
                <a:ext cx="1113074" cy="40011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03C1B11C-69CF-43CD-AE7E-A4B956C2DB9F}"/>
                  </a:ext>
                </a:extLst>
              </p:cNvPr>
              <p:cNvSpPr/>
              <p:nvPr/>
            </p:nvSpPr>
            <p:spPr>
              <a:xfrm>
                <a:off x="3600894" y="4218775"/>
                <a:ext cx="694614" cy="53059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𝜙</m:t>
                          </m:r>
                        </m:e>
                        <m:sub>
                          <m:r>
                            <a:rPr kumimoji="1" lang="en-US" altLang="zh-CN" i="1" dirty="0">
                              <a:latin typeface="Cambria Math" panose="02040503050406030204" pitchFamily="18" charset="0"/>
                              <a:cs typeface="Times New Roman" panose="02020603050405020304" pitchFamily="18" charset="0"/>
                            </a:rPr>
                            <m:t>1</m:t>
                          </m:r>
                        </m:sub>
                        <m:sup>
                          <m:r>
                            <a:rPr kumimoji="1" lang="en-US" altLang="zh-CN" i="1" dirty="0">
                              <a:latin typeface="Cambria Math" panose="02040503050406030204" pitchFamily="18" charset="0"/>
                              <a:cs typeface="Times New Roman" panose="02020603050405020304" pitchFamily="18" charset="0"/>
                            </a:rPr>
                            <m:t>(2)</m:t>
                          </m:r>
                        </m:sup>
                      </m:sSubSup>
                    </m:oMath>
                  </m:oMathPara>
                </a14:m>
                <a:endParaRPr kumimoji="1" lang="en-US" altLang="zh-CN" dirty="0">
                  <a:cs typeface="Times New Roman" panose="02020603050405020304" pitchFamily="18" charset="0"/>
                </a:endParaRPr>
              </a:p>
              <a:p>
                <a:endParaRPr lang="zh-CN" altLang="en-US" sz="1100" dirty="0"/>
              </a:p>
            </p:txBody>
          </p:sp>
        </mc:Choice>
        <mc:Fallback xmlns="">
          <p:sp>
            <p:nvSpPr>
              <p:cNvPr id="22" name="矩形 21">
                <a:extLst>
                  <a:ext uri="{FF2B5EF4-FFF2-40B4-BE49-F238E27FC236}">
                    <a16:creationId xmlns:a16="http://schemas.microsoft.com/office/drawing/2014/main" id="{03C1B11C-69CF-43CD-AE7E-A4B956C2DB9F}"/>
                  </a:ext>
                </a:extLst>
              </p:cNvPr>
              <p:cNvSpPr>
                <a:spLocks noRot="1" noChangeAspect="1" noMove="1" noResize="1" noEditPoints="1" noAdjustHandles="1" noChangeArrowheads="1" noChangeShapeType="1" noTextEdit="1"/>
              </p:cNvSpPr>
              <p:nvPr/>
            </p:nvSpPr>
            <p:spPr>
              <a:xfrm>
                <a:off x="3600894" y="4218775"/>
                <a:ext cx="694614" cy="53059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FCF08BE8-718A-4D9B-B774-AC60EE316199}"/>
                  </a:ext>
                </a:extLst>
              </p:cNvPr>
              <p:cNvSpPr/>
              <p:nvPr/>
            </p:nvSpPr>
            <p:spPr>
              <a:xfrm>
                <a:off x="6708322" y="4303414"/>
                <a:ext cx="572143" cy="36131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𝜙</m:t>
                          </m:r>
                        </m:e>
                        <m:sub>
                          <m:r>
                            <a:rPr kumimoji="1" lang="en-US" altLang="zh-CN" i="1" dirty="0">
                              <a:latin typeface="Cambria Math" panose="02040503050406030204" pitchFamily="18" charset="0"/>
                              <a:cs typeface="Times New Roman" panose="02020603050405020304" pitchFamily="18" charset="0"/>
                            </a:rPr>
                            <m:t>1</m:t>
                          </m:r>
                        </m:sub>
                        <m:sup>
                          <m:r>
                            <a:rPr kumimoji="1" lang="en-US" altLang="zh-CN" i="1" dirty="0">
                              <a:latin typeface="Cambria Math" panose="02040503050406030204" pitchFamily="18" charset="0"/>
                              <a:cs typeface="Times New Roman" panose="02020603050405020304" pitchFamily="18" charset="0"/>
                            </a:rPr>
                            <m:t>(</m:t>
                          </m:r>
                          <m:r>
                            <a:rPr kumimoji="1" lang="en-US" altLang="zh-CN" i="1" dirty="0">
                              <a:latin typeface="Cambria Math" panose="02040503050406030204" pitchFamily="18" charset="0"/>
                              <a:cs typeface="Times New Roman" panose="02020603050405020304" pitchFamily="18" charset="0"/>
                            </a:rPr>
                            <m:t>𝑅</m:t>
                          </m:r>
                          <m:r>
                            <a:rPr kumimoji="1" lang="en-US" altLang="zh-CN" i="1" dirty="0">
                              <a:latin typeface="Cambria Math" panose="02040503050406030204" pitchFamily="18" charset="0"/>
                              <a:cs typeface="Times New Roman" panose="02020603050405020304" pitchFamily="18" charset="0"/>
                            </a:rPr>
                            <m:t>)</m:t>
                          </m:r>
                        </m:sup>
                      </m:sSubSup>
                    </m:oMath>
                  </m:oMathPara>
                </a14:m>
                <a:endParaRPr lang="zh-CN" altLang="en-US" sz="1100" dirty="0"/>
              </a:p>
            </p:txBody>
          </p:sp>
        </mc:Choice>
        <mc:Fallback xmlns="">
          <p:sp>
            <p:nvSpPr>
              <p:cNvPr id="23" name="矩形 22">
                <a:extLst>
                  <a:ext uri="{FF2B5EF4-FFF2-40B4-BE49-F238E27FC236}">
                    <a16:creationId xmlns:a16="http://schemas.microsoft.com/office/drawing/2014/main" id="{FCF08BE8-718A-4D9B-B774-AC60EE316199}"/>
                  </a:ext>
                </a:extLst>
              </p:cNvPr>
              <p:cNvSpPr>
                <a:spLocks noRot="1" noChangeAspect="1" noMove="1" noResize="1" noEditPoints="1" noAdjustHandles="1" noChangeArrowheads="1" noChangeShapeType="1" noTextEdit="1"/>
              </p:cNvSpPr>
              <p:nvPr/>
            </p:nvSpPr>
            <p:spPr>
              <a:xfrm>
                <a:off x="6708322" y="4303414"/>
                <a:ext cx="572143" cy="361317"/>
              </a:xfrm>
              <a:prstGeom prst="rect">
                <a:avLst/>
              </a:prstGeom>
              <a:blipFill>
                <a:blip r:embed="rId12"/>
                <a:stretch>
                  <a:fillRect b="-50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625612A8-8162-47F9-A194-F4EAA05D70D7}"/>
                  </a:ext>
                </a:extLst>
              </p:cNvPr>
              <p:cNvSpPr/>
              <p:nvPr/>
            </p:nvSpPr>
            <p:spPr>
              <a:xfrm>
                <a:off x="1358979" y="4303414"/>
                <a:ext cx="556947" cy="36131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𝜙</m:t>
                          </m:r>
                        </m:e>
                        <m:sub>
                          <m:r>
                            <a:rPr kumimoji="1" lang="en-US" altLang="zh-CN" i="1" dirty="0">
                              <a:latin typeface="Cambria Math" panose="02040503050406030204" pitchFamily="18" charset="0"/>
                              <a:cs typeface="Times New Roman" panose="02020603050405020304" pitchFamily="18" charset="0"/>
                            </a:rPr>
                            <m:t>1</m:t>
                          </m:r>
                        </m:sub>
                        <m:sup>
                          <m:r>
                            <a:rPr kumimoji="1" lang="en-US" altLang="zh-CN" i="1" dirty="0">
                              <a:latin typeface="Cambria Math" panose="02040503050406030204" pitchFamily="18" charset="0"/>
                              <a:cs typeface="Times New Roman" panose="02020603050405020304" pitchFamily="18" charset="0"/>
                            </a:rPr>
                            <m:t>(1)</m:t>
                          </m:r>
                        </m:sup>
                      </m:sSubSup>
                    </m:oMath>
                  </m:oMathPara>
                </a14:m>
                <a:endParaRPr lang="zh-CN" altLang="en-US" sz="1100" dirty="0"/>
              </a:p>
            </p:txBody>
          </p:sp>
        </mc:Choice>
        <mc:Fallback xmlns="">
          <p:sp>
            <p:nvSpPr>
              <p:cNvPr id="28" name="矩形 27">
                <a:extLst>
                  <a:ext uri="{FF2B5EF4-FFF2-40B4-BE49-F238E27FC236}">
                    <a16:creationId xmlns:a16="http://schemas.microsoft.com/office/drawing/2014/main" id="{625612A8-8162-47F9-A194-F4EAA05D70D7}"/>
                  </a:ext>
                </a:extLst>
              </p:cNvPr>
              <p:cNvSpPr>
                <a:spLocks noRot="1" noChangeAspect="1" noMove="1" noResize="1" noEditPoints="1" noAdjustHandles="1" noChangeArrowheads="1" noChangeShapeType="1" noTextEdit="1"/>
              </p:cNvSpPr>
              <p:nvPr/>
            </p:nvSpPr>
            <p:spPr>
              <a:xfrm>
                <a:off x="1358979" y="4303414"/>
                <a:ext cx="556947" cy="361317"/>
              </a:xfrm>
              <a:prstGeom prst="rect">
                <a:avLst/>
              </a:prstGeom>
              <a:blipFill>
                <a:blip r:embed="rId13"/>
                <a:stretch>
                  <a:fillRect b="-50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TextBox 67">
                <a:extLst>
                  <a:ext uri="{FF2B5EF4-FFF2-40B4-BE49-F238E27FC236}">
                    <a16:creationId xmlns:a16="http://schemas.microsoft.com/office/drawing/2014/main" id="{69DC258A-19B4-47E3-AF67-FAD0838A210E}"/>
                  </a:ext>
                </a:extLst>
              </p:cNvPr>
              <p:cNvSpPr txBox="1"/>
              <p:nvPr/>
            </p:nvSpPr>
            <p:spPr>
              <a:xfrm>
                <a:off x="4679063" y="4284017"/>
                <a:ext cx="1113074"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29" name="TextBox 67">
                <a:extLst>
                  <a:ext uri="{FF2B5EF4-FFF2-40B4-BE49-F238E27FC236}">
                    <a16:creationId xmlns:a16="http://schemas.microsoft.com/office/drawing/2014/main" id="{69DC258A-19B4-47E3-AF67-FAD0838A210E}"/>
                  </a:ext>
                </a:extLst>
              </p:cNvPr>
              <p:cNvSpPr txBox="1">
                <a:spLocks noRot="1" noChangeAspect="1" noMove="1" noResize="1" noEditPoints="1" noAdjustHandles="1" noChangeArrowheads="1" noChangeShapeType="1" noTextEdit="1"/>
              </p:cNvSpPr>
              <p:nvPr/>
            </p:nvSpPr>
            <p:spPr>
              <a:xfrm>
                <a:off x="4679063" y="4284017"/>
                <a:ext cx="1113074" cy="40011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DD0C52C1-9F0E-4E33-B81A-951A03140FB2}"/>
                  </a:ext>
                </a:extLst>
              </p:cNvPr>
              <p:cNvSpPr/>
              <p:nvPr/>
            </p:nvSpPr>
            <p:spPr>
              <a:xfrm>
                <a:off x="1417761" y="5973741"/>
                <a:ext cx="556947" cy="353943"/>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𝜙</m:t>
                          </m:r>
                        </m:e>
                        <m:sub>
                          <m:r>
                            <a:rPr kumimoji="1" lang="en-US" altLang="zh-CN" i="1" dirty="0">
                              <a:latin typeface="Cambria Math" panose="02040503050406030204" pitchFamily="18" charset="0"/>
                              <a:cs typeface="Times New Roman" panose="02020603050405020304" pitchFamily="18" charset="0"/>
                            </a:rPr>
                            <m:t>𝑛</m:t>
                          </m:r>
                        </m:sub>
                        <m:sup>
                          <m:r>
                            <a:rPr kumimoji="1" lang="en-US" altLang="zh-CN" i="1" dirty="0">
                              <a:latin typeface="Cambria Math" panose="02040503050406030204" pitchFamily="18" charset="0"/>
                              <a:cs typeface="Times New Roman" panose="02020603050405020304" pitchFamily="18" charset="0"/>
                            </a:rPr>
                            <m:t>(1)</m:t>
                          </m:r>
                        </m:sup>
                      </m:sSubSup>
                    </m:oMath>
                  </m:oMathPara>
                </a14:m>
                <a:endParaRPr lang="zh-CN" altLang="en-US" sz="1100" dirty="0"/>
              </a:p>
            </p:txBody>
          </p:sp>
        </mc:Choice>
        <mc:Fallback xmlns="">
          <p:sp>
            <p:nvSpPr>
              <p:cNvPr id="30" name="矩形 29">
                <a:extLst>
                  <a:ext uri="{FF2B5EF4-FFF2-40B4-BE49-F238E27FC236}">
                    <a16:creationId xmlns:a16="http://schemas.microsoft.com/office/drawing/2014/main" id="{DD0C52C1-9F0E-4E33-B81A-951A03140FB2}"/>
                  </a:ext>
                </a:extLst>
              </p:cNvPr>
              <p:cNvSpPr>
                <a:spLocks noRot="1" noChangeAspect="1" noMove="1" noResize="1" noEditPoints="1" noAdjustHandles="1" noChangeArrowheads="1" noChangeShapeType="1" noTextEdit="1"/>
              </p:cNvSpPr>
              <p:nvPr/>
            </p:nvSpPr>
            <p:spPr>
              <a:xfrm>
                <a:off x="1417761" y="5973741"/>
                <a:ext cx="556947" cy="353943"/>
              </a:xfrm>
              <a:prstGeom prst="rect">
                <a:avLst/>
              </a:prstGeom>
              <a:blipFill>
                <a:blip r:embed="rId15"/>
                <a:stretch>
                  <a:fillRect b="-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0DB319CB-5437-4329-8926-EC4968AFF73E}"/>
                  </a:ext>
                </a:extLst>
              </p:cNvPr>
              <p:cNvSpPr/>
              <p:nvPr/>
            </p:nvSpPr>
            <p:spPr>
              <a:xfrm>
                <a:off x="3620769" y="5973741"/>
                <a:ext cx="556947" cy="353943"/>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𝜙</m:t>
                          </m:r>
                        </m:e>
                        <m:sub>
                          <m:r>
                            <a:rPr kumimoji="1" lang="en-US" altLang="zh-CN" i="1" dirty="0">
                              <a:latin typeface="Cambria Math" panose="02040503050406030204" pitchFamily="18" charset="0"/>
                              <a:cs typeface="Times New Roman" panose="02020603050405020304" pitchFamily="18" charset="0"/>
                            </a:rPr>
                            <m:t>𝑛</m:t>
                          </m:r>
                        </m:sub>
                        <m:sup>
                          <m:r>
                            <a:rPr kumimoji="1" lang="en-US" altLang="zh-CN" dirty="0">
                              <a:latin typeface="Cambria Math" panose="02040503050406030204" pitchFamily="18" charset="0"/>
                              <a:cs typeface="Times New Roman" panose="02020603050405020304" pitchFamily="18" charset="0"/>
                            </a:rPr>
                            <m:t>(2)</m:t>
                          </m:r>
                        </m:sup>
                      </m:sSubSup>
                    </m:oMath>
                  </m:oMathPara>
                </a14:m>
                <a:endParaRPr lang="zh-CN" altLang="en-US" sz="1100" dirty="0"/>
              </a:p>
            </p:txBody>
          </p:sp>
        </mc:Choice>
        <mc:Fallback xmlns="">
          <p:sp>
            <p:nvSpPr>
              <p:cNvPr id="32" name="矩形 31">
                <a:extLst>
                  <a:ext uri="{FF2B5EF4-FFF2-40B4-BE49-F238E27FC236}">
                    <a16:creationId xmlns:a16="http://schemas.microsoft.com/office/drawing/2014/main" id="{0DB319CB-5437-4329-8926-EC4968AFF73E}"/>
                  </a:ext>
                </a:extLst>
              </p:cNvPr>
              <p:cNvSpPr>
                <a:spLocks noRot="1" noChangeAspect="1" noMove="1" noResize="1" noEditPoints="1" noAdjustHandles="1" noChangeArrowheads="1" noChangeShapeType="1" noTextEdit="1"/>
              </p:cNvSpPr>
              <p:nvPr/>
            </p:nvSpPr>
            <p:spPr>
              <a:xfrm>
                <a:off x="3620769" y="5973741"/>
                <a:ext cx="556947" cy="353943"/>
              </a:xfrm>
              <a:prstGeom prst="rect">
                <a:avLst/>
              </a:prstGeom>
              <a:blipFill>
                <a:blip r:embed="rId16"/>
                <a:stretch>
                  <a:fillRect b="-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A9E3DC6D-C025-4E5E-8D69-75F7AF685D75}"/>
                  </a:ext>
                </a:extLst>
              </p:cNvPr>
              <p:cNvSpPr/>
              <p:nvPr/>
            </p:nvSpPr>
            <p:spPr>
              <a:xfrm>
                <a:off x="6708322" y="5973741"/>
                <a:ext cx="572143" cy="353943"/>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𝜙</m:t>
                          </m:r>
                        </m:e>
                        <m:sub>
                          <m:r>
                            <a:rPr kumimoji="1" lang="en-US" altLang="zh-CN" i="1" dirty="0">
                              <a:latin typeface="Cambria Math" panose="02040503050406030204" pitchFamily="18" charset="0"/>
                              <a:cs typeface="Times New Roman" panose="02020603050405020304" pitchFamily="18" charset="0"/>
                            </a:rPr>
                            <m:t>𝑛</m:t>
                          </m:r>
                        </m:sub>
                        <m:sup>
                          <m:r>
                            <a:rPr kumimoji="1" lang="en-US" altLang="zh-CN" i="1" dirty="0">
                              <a:latin typeface="Cambria Math" panose="02040503050406030204" pitchFamily="18" charset="0"/>
                              <a:cs typeface="Times New Roman" panose="02020603050405020304" pitchFamily="18" charset="0"/>
                            </a:rPr>
                            <m:t>(</m:t>
                          </m:r>
                          <m:r>
                            <a:rPr kumimoji="1" lang="en-US" altLang="zh-CN" i="1" dirty="0">
                              <a:latin typeface="Cambria Math" panose="02040503050406030204" pitchFamily="18" charset="0"/>
                              <a:cs typeface="Times New Roman" panose="02020603050405020304" pitchFamily="18" charset="0"/>
                            </a:rPr>
                            <m:t>𝑅</m:t>
                          </m:r>
                          <m:r>
                            <a:rPr kumimoji="1" lang="en-US" altLang="zh-CN" i="1" dirty="0">
                              <a:latin typeface="Cambria Math" panose="02040503050406030204" pitchFamily="18" charset="0"/>
                              <a:cs typeface="Times New Roman" panose="02020603050405020304" pitchFamily="18" charset="0"/>
                            </a:rPr>
                            <m:t>)</m:t>
                          </m:r>
                        </m:sup>
                      </m:sSubSup>
                    </m:oMath>
                  </m:oMathPara>
                </a14:m>
                <a:endParaRPr lang="zh-CN" altLang="en-US" sz="1100" dirty="0"/>
              </a:p>
            </p:txBody>
          </p:sp>
        </mc:Choice>
        <mc:Fallback xmlns="">
          <p:sp>
            <p:nvSpPr>
              <p:cNvPr id="33" name="矩形 32">
                <a:extLst>
                  <a:ext uri="{FF2B5EF4-FFF2-40B4-BE49-F238E27FC236}">
                    <a16:creationId xmlns:a16="http://schemas.microsoft.com/office/drawing/2014/main" id="{A9E3DC6D-C025-4E5E-8D69-75F7AF685D75}"/>
                  </a:ext>
                </a:extLst>
              </p:cNvPr>
              <p:cNvSpPr>
                <a:spLocks noRot="1" noChangeAspect="1" noMove="1" noResize="1" noEditPoints="1" noAdjustHandles="1" noChangeArrowheads="1" noChangeShapeType="1" noTextEdit="1"/>
              </p:cNvSpPr>
              <p:nvPr/>
            </p:nvSpPr>
            <p:spPr>
              <a:xfrm>
                <a:off x="6708322" y="5973741"/>
                <a:ext cx="572143" cy="353943"/>
              </a:xfrm>
              <a:prstGeom prst="rect">
                <a:avLst/>
              </a:prstGeom>
              <a:blipFill>
                <a:blip r:embed="rId17"/>
                <a:stretch>
                  <a:fillRect b="-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TextBox 67">
                <a:extLst>
                  <a:ext uri="{FF2B5EF4-FFF2-40B4-BE49-F238E27FC236}">
                    <a16:creationId xmlns:a16="http://schemas.microsoft.com/office/drawing/2014/main" id="{F6F13CA3-D9A1-4437-9411-BE875AAEFF41}"/>
                  </a:ext>
                </a:extLst>
              </p:cNvPr>
              <p:cNvSpPr txBox="1"/>
              <p:nvPr/>
            </p:nvSpPr>
            <p:spPr>
              <a:xfrm>
                <a:off x="4679063" y="5950657"/>
                <a:ext cx="1113074"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38" name="TextBox 67">
                <a:extLst>
                  <a:ext uri="{FF2B5EF4-FFF2-40B4-BE49-F238E27FC236}">
                    <a16:creationId xmlns:a16="http://schemas.microsoft.com/office/drawing/2014/main" id="{F6F13CA3-D9A1-4437-9411-BE875AAEFF41}"/>
                  </a:ext>
                </a:extLst>
              </p:cNvPr>
              <p:cNvSpPr txBox="1">
                <a:spLocks noRot="1" noChangeAspect="1" noMove="1" noResize="1" noEditPoints="1" noAdjustHandles="1" noChangeArrowheads="1" noChangeShapeType="1" noTextEdit="1"/>
              </p:cNvSpPr>
              <p:nvPr/>
            </p:nvSpPr>
            <p:spPr>
              <a:xfrm>
                <a:off x="4679063" y="5950657"/>
                <a:ext cx="1113074" cy="400110"/>
              </a:xfrm>
              <a:prstGeom prst="rect">
                <a:avLst/>
              </a:prstGeom>
              <a:blipFill>
                <a:blip r:embed="rId18"/>
                <a:stretch>
                  <a:fillRect/>
                </a:stretch>
              </a:blipFill>
            </p:spPr>
            <p:txBody>
              <a:bodyPr/>
              <a:lstStyle/>
              <a:p>
                <a:r>
                  <a:rPr lang="zh-CN" altLang="en-US">
                    <a:noFill/>
                  </a:rPr>
                  <a:t> </a:t>
                </a:r>
              </a:p>
            </p:txBody>
          </p:sp>
        </mc:Fallback>
      </mc:AlternateContent>
      <p:pic>
        <p:nvPicPr>
          <p:cNvPr id="39" name="图片 38">
            <a:extLst>
              <a:ext uri="{FF2B5EF4-FFF2-40B4-BE49-F238E27FC236}">
                <a16:creationId xmlns:a16="http://schemas.microsoft.com/office/drawing/2014/main" id="{8FC48C6D-54D1-4C7F-A30F-65F48810B389}"/>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2913217" y="3577258"/>
            <a:ext cx="408351" cy="535918"/>
          </a:xfrm>
          <a:prstGeom prst="rect">
            <a:avLst/>
          </a:prstGeom>
          <a:noFill/>
        </p:spPr>
      </p:pic>
      <p:pic>
        <p:nvPicPr>
          <p:cNvPr id="40" name="图片 39">
            <a:extLst>
              <a:ext uri="{FF2B5EF4-FFF2-40B4-BE49-F238E27FC236}">
                <a16:creationId xmlns:a16="http://schemas.microsoft.com/office/drawing/2014/main" id="{FA774530-222E-418E-82CF-F973FE06772C}"/>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6469416" y="3577258"/>
            <a:ext cx="408351" cy="535918"/>
          </a:xfrm>
          <a:prstGeom prst="rect">
            <a:avLst/>
          </a:prstGeom>
          <a:noFill/>
        </p:spPr>
      </p:pic>
      <p:pic>
        <p:nvPicPr>
          <p:cNvPr id="41" name="图片 40">
            <a:extLst>
              <a:ext uri="{FF2B5EF4-FFF2-40B4-BE49-F238E27FC236}">
                <a16:creationId xmlns:a16="http://schemas.microsoft.com/office/drawing/2014/main" id="{AC94216D-4BD3-477E-8E2C-4C4DA4BF69EA}"/>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4771592" y="3577258"/>
            <a:ext cx="408351" cy="535918"/>
          </a:xfrm>
          <a:prstGeom prst="rect">
            <a:avLst/>
          </a:prstGeom>
          <a:noFill/>
        </p:spPr>
      </p:pic>
      <p:pic>
        <p:nvPicPr>
          <p:cNvPr id="42" name="图片 41">
            <a:extLst>
              <a:ext uri="{FF2B5EF4-FFF2-40B4-BE49-F238E27FC236}">
                <a16:creationId xmlns:a16="http://schemas.microsoft.com/office/drawing/2014/main" id="{3659B8F2-B1DA-4AB2-9B88-51F74966A4BD}"/>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1127788" y="3577258"/>
            <a:ext cx="408351" cy="535918"/>
          </a:xfrm>
          <a:prstGeom prst="rect">
            <a:avLst/>
          </a:prstGeom>
          <a:noFill/>
        </p:spPr>
      </p:pic>
      <p:sp>
        <p:nvSpPr>
          <p:cNvPr id="43" name="圆角矩形 22">
            <a:extLst>
              <a:ext uri="{FF2B5EF4-FFF2-40B4-BE49-F238E27FC236}">
                <a16:creationId xmlns:a16="http://schemas.microsoft.com/office/drawing/2014/main" id="{D79E5C4C-149D-4533-BC42-73AD2535CA4C}"/>
              </a:ext>
            </a:extLst>
          </p:cNvPr>
          <p:cNvSpPr/>
          <p:nvPr/>
        </p:nvSpPr>
        <p:spPr>
          <a:xfrm rot="5400000">
            <a:off x="2356576" y="1732860"/>
            <a:ext cx="2136751" cy="1928643"/>
          </a:xfrm>
          <a:prstGeom prst="roundRect">
            <a:avLst>
              <a:gd name="adj" fmla="val 0"/>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4" name="TextBox 67">
                <a:extLst>
                  <a:ext uri="{FF2B5EF4-FFF2-40B4-BE49-F238E27FC236}">
                    <a16:creationId xmlns:a16="http://schemas.microsoft.com/office/drawing/2014/main" id="{3B8D2122-3262-4381-98B9-74EF156E9BA1}"/>
                  </a:ext>
                </a:extLst>
              </p:cNvPr>
              <p:cNvSpPr txBox="1"/>
              <p:nvPr/>
            </p:nvSpPr>
            <p:spPr>
              <a:xfrm>
                <a:off x="3741396" y="2924944"/>
                <a:ext cx="584437"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44" name="TextBox 67">
                <a:extLst>
                  <a:ext uri="{FF2B5EF4-FFF2-40B4-BE49-F238E27FC236}">
                    <a16:creationId xmlns:a16="http://schemas.microsoft.com/office/drawing/2014/main" id="{3B8D2122-3262-4381-98B9-74EF156E9BA1}"/>
                  </a:ext>
                </a:extLst>
              </p:cNvPr>
              <p:cNvSpPr txBox="1">
                <a:spLocks noRot="1" noChangeAspect="1" noMove="1" noResize="1" noEditPoints="1" noAdjustHandles="1" noChangeArrowheads="1" noChangeShapeType="1" noTextEdit="1"/>
              </p:cNvSpPr>
              <p:nvPr/>
            </p:nvSpPr>
            <p:spPr>
              <a:xfrm>
                <a:off x="3741396" y="2924944"/>
                <a:ext cx="584437" cy="400110"/>
              </a:xfrm>
              <a:prstGeom prst="rect">
                <a:avLst/>
              </a:prstGeom>
              <a:blipFill>
                <a:blip r:embed="rId20"/>
                <a:stretch>
                  <a:fillRect/>
                </a:stretch>
              </a:blipFill>
            </p:spPr>
            <p:txBody>
              <a:bodyPr/>
              <a:lstStyle/>
              <a:p>
                <a:r>
                  <a:rPr lang="zh-CN" altLang="en-US">
                    <a:noFill/>
                  </a:rPr>
                  <a:t> </a:t>
                </a:r>
              </a:p>
            </p:txBody>
          </p:sp>
        </mc:Fallback>
      </mc:AlternateContent>
      <p:cxnSp>
        <p:nvCxnSpPr>
          <p:cNvPr id="45" name="直接箭头连接符 44">
            <a:extLst>
              <a:ext uri="{FF2B5EF4-FFF2-40B4-BE49-F238E27FC236}">
                <a16:creationId xmlns:a16="http://schemas.microsoft.com/office/drawing/2014/main" id="{A6CECB96-5DB4-450F-900E-C9F4F5A1FF0C}"/>
              </a:ext>
            </a:extLst>
          </p:cNvPr>
          <p:cNvCxnSpPr>
            <a:cxnSpLocks/>
          </p:cNvCxnSpPr>
          <p:nvPr/>
        </p:nvCxnSpPr>
        <p:spPr>
          <a:xfrm flipV="1">
            <a:off x="3349000" y="2094936"/>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F7D02528-01DF-4C2D-81B5-9827EA564A44}"/>
              </a:ext>
            </a:extLst>
          </p:cNvPr>
          <p:cNvCxnSpPr>
            <a:cxnSpLocks/>
          </p:cNvCxnSpPr>
          <p:nvPr/>
        </p:nvCxnSpPr>
        <p:spPr>
          <a:xfrm>
            <a:off x="3349000" y="2674520"/>
            <a:ext cx="360000"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CF80A13-7CAE-4EF9-854C-77111BCCC860}"/>
              </a:ext>
            </a:extLst>
          </p:cNvPr>
          <p:cNvCxnSpPr>
            <a:cxnSpLocks/>
          </p:cNvCxnSpPr>
          <p:nvPr/>
        </p:nvCxnSpPr>
        <p:spPr>
          <a:xfrm>
            <a:off x="3315593" y="2972451"/>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BF8CCE6E-D504-43AB-8D56-8E95F2603C5F}"/>
              </a:ext>
            </a:extLst>
          </p:cNvPr>
          <p:cNvCxnSpPr>
            <a:cxnSpLocks/>
          </p:cNvCxnSpPr>
          <p:nvPr/>
        </p:nvCxnSpPr>
        <p:spPr>
          <a:xfrm>
            <a:off x="4349882" y="2071637"/>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792404D6-0210-4141-A5F2-CE41D9E1AACB}"/>
              </a:ext>
            </a:extLst>
          </p:cNvPr>
          <p:cNvCxnSpPr>
            <a:cxnSpLocks/>
          </p:cNvCxnSpPr>
          <p:nvPr/>
        </p:nvCxnSpPr>
        <p:spPr>
          <a:xfrm>
            <a:off x="4354662" y="2674520"/>
            <a:ext cx="360000"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64FF5F7-9AD3-4816-B265-F56DB28EC7D3}"/>
              </a:ext>
            </a:extLst>
          </p:cNvPr>
          <p:cNvCxnSpPr>
            <a:cxnSpLocks/>
          </p:cNvCxnSpPr>
          <p:nvPr/>
        </p:nvCxnSpPr>
        <p:spPr>
          <a:xfrm flipV="1">
            <a:off x="4375176" y="3185978"/>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1" name="图片 50">
            <a:extLst>
              <a:ext uri="{FF2B5EF4-FFF2-40B4-BE49-F238E27FC236}">
                <a16:creationId xmlns:a16="http://schemas.microsoft.com/office/drawing/2014/main" id="{F77FD517-4CC6-4C11-A502-F6D28BB1D74C}"/>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2517665" y="2378914"/>
            <a:ext cx="776946" cy="591217"/>
          </a:xfrm>
          <a:prstGeom prst="rect">
            <a:avLst/>
          </a:prstGeom>
          <a:noFill/>
        </p:spPr>
      </p:pic>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8A8F8B64-EEF0-4C1E-8C5B-EB5090984C03}"/>
                  </a:ext>
                </a:extLst>
              </p:cNvPr>
              <p:cNvSpPr/>
              <p:nvPr/>
            </p:nvSpPr>
            <p:spPr>
              <a:xfrm>
                <a:off x="2541420" y="2925988"/>
                <a:ext cx="668055" cy="3488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1600" i="1" dirty="0">
                              <a:latin typeface="Cambria Math" panose="02040503050406030204" pitchFamily="18" charset="0"/>
                              <a:cs typeface="Times New Roman" panose="02020603050405020304" pitchFamily="18" charset="0"/>
                            </a:rPr>
                          </m:ctrlPr>
                        </m:sSupPr>
                        <m:e>
                          <m:r>
                            <a:rPr kumimoji="1" lang="en-US" altLang="zh-CN" sz="1600" i="1" dirty="0">
                              <a:latin typeface="Cambria Math" panose="02040503050406030204" pitchFamily="18" charset="0"/>
                              <a:cs typeface="Times New Roman" panose="02020603050405020304" pitchFamily="18" charset="0"/>
                            </a:rPr>
                            <m:t>𝑀</m:t>
                          </m:r>
                        </m:e>
                        <m:sup>
                          <m:r>
                            <a:rPr kumimoji="1" lang="en-US" altLang="zh-CN" sz="1600" i="1" dirty="0">
                              <a:latin typeface="Cambria Math" panose="02040503050406030204" pitchFamily="18" charset="0"/>
                              <a:cs typeface="Times New Roman" panose="02020603050405020304" pitchFamily="18" charset="0"/>
                            </a:rPr>
                            <m:t>(1)</m:t>
                          </m:r>
                        </m:sup>
                      </m:sSup>
                    </m:oMath>
                  </m:oMathPara>
                </a14:m>
                <a:endParaRPr lang="zh-CN" altLang="en-US" sz="1600" i="1" dirty="0"/>
              </a:p>
            </p:txBody>
          </p:sp>
        </mc:Choice>
        <mc:Fallback xmlns="">
          <p:sp>
            <p:nvSpPr>
              <p:cNvPr id="52" name="矩形 51">
                <a:extLst>
                  <a:ext uri="{FF2B5EF4-FFF2-40B4-BE49-F238E27FC236}">
                    <a16:creationId xmlns:a16="http://schemas.microsoft.com/office/drawing/2014/main" id="{8A8F8B64-EEF0-4C1E-8C5B-EB5090984C03}"/>
                  </a:ext>
                </a:extLst>
              </p:cNvPr>
              <p:cNvSpPr>
                <a:spLocks noRot="1" noChangeAspect="1" noMove="1" noResize="1" noEditPoints="1" noAdjustHandles="1" noChangeArrowheads="1" noChangeShapeType="1" noTextEdit="1"/>
              </p:cNvSpPr>
              <p:nvPr/>
            </p:nvSpPr>
            <p:spPr>
              <a:xfrm>
                <a:off x="2541420" y="2925988"/>
                <a:ext cx="668055" cy="348813"/>
              </a:xfrm>
              <a:prstGeom prst="rect">
                <a:avLst/>
              </a:prstGeom>
              <a:blipFill>
                <a:blip r:embed="rId22"/>
                <a:stretch>
                  <a:fillRect/>
                </a:stretch>
              </a:blipFill>
            </p:spPr>
            <p:txBody>
              <a:bodyPr/>
              <a:lstStyle/>
              <a:p>
                <a:r>
                  <a:rPr lang="zh-CN" altLang="en-US">
                    <a:noFill/>
                  </a:rPr>
                  <a:t> </a:t>
                </a:r>
              </a:p>
            </p:txBody>
          </p:sp>
        </mc:Fallback>
      </mc:AlternateContent>
      <p:grpSp>
        <p:nvGrpSpPr>
          <p:cNvPr id="53" name="组合 52">
            <a:extLst>
              <a:ext uri="{FF2B5EF4-FFF2-40B4-BE49-F238E27FC236}">
                <a16:creationId xmlns:a16="http://schemas.microsoft.com/office/drawing/2014/main" id="{F8E9A5ED-A8A4-407E-A73F-0CC27B2B1952}"/>
              </a:ext>
            </a:extLst>
          </p:cNvPr>
          <p:cNvGrpSpPr/>
          <p:nvPr/>
        </p:nvGrpSpPr>
        <p:grpSpPr>
          <a:xfrm>
            <a:off x="3778248" y="1949145"/>
            <a:ext cx="582789" cy="467708"/>
            <a:chOff x="4059929" y="5393429"/>
            <a:chExt cx="718050" cy="666870"/>
          </a:xfrm>
          <a:noFill/>
        </p:grpSpPr>
        <p:pic>
          <p:nvPicPr>
            <p:cNvPr id="54" name="图片 53">
              <a:extLst>
                <a:ext uri="{FF2B5EF4-FFF2-40B4-BE49-F238E27FC236}">
                  <a16:creationId xmlns:a16="http://schemas.microsoft.com/office/drawing/2014/main" id="{D72101F2-F7D4-4ED5-8D85-80B35588D8B9}"/>
                </a:ext>
              </a:extLst>
            </p:cNvPr>
            <p:cNvPicPr>
              <a:picLocks noChangeAspect="1"/>
            </p:cNvPicPr>
            <p:nvPr/>
          </p:nvPicPr>
          <p:blipFill rotWithShape="1">
            <a:blip r:embed="rId23">
              <a:clrChange>
                <a:clrFrom>
                  <a:srgbClr val="FFFFFF"/>
                </a:clrFrom>
                <a:clrTo>
                  <a:srgbClr val="FFFFFF">
                    <a:alpha val="0"/>
                  </a:srgbClr>
                </a:clrTo>
              </a:clrChange>
            </a:blip>
            <a:srcRect l="13231" t="9071" r="13427"/>
            <a:stretch/>
          </p:blipFill>
          <p:spPr>
            <a:xfrm>
              <a:off x="4190137" y="5393429"/>
              <a:ext cx="252995" cy="249290"/>
            </a:xfrm>
            <a:prstGeom prst="rect">
              <a:avLst/>
            </a:prstGeom>
            <a:grpFill/>
          </p:spPr>
        </p:pic>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216BC73C-2AAF-4FCD-BC72-B27964E8B26F}"/>
                    </a:ext>
                  </a:extLst>
                </p:cNvPr>
                <p:cNvSpPr/>
                <p:nvPr/>
              </p:nvSpPr>
              <p:spPr>
                <a:xfrm>
                  <a:off x="4059929" y="5545124"/>
                  <a:ext cx="718050" cy="515175"/>
                </a:xfrm>
                <a:prstGeom prst="rect">
                  <a:avLst/>
                </a:prstGeom>
                <a:grp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𝑀</m:t>
                            </m:r>
                          </m:e>
                          <m:sub>
                            <m:r>
                              <a:rPr kumimoji="1" lang="en-US" altLang="zh-CN" i="1" dirty="0">
                                <a:latin typeface="Cambria Math" panose="02040503050406030204" pitchFamily="18" charset="0"/>
                                <a:cs typeface="Times New Roman" panose="02020603050405020304" pitchFamily="18" charset="0"/>
                              </a:rPr>
                              <m:t>1</m:t>
                            </m:r>
                          </m:sub>
                          <m:sup>
                            <m:r>
                              <a:rPr kumimoji="1" lang="en-US" altLang="zh-CN" i="1" dirty="0">
                                <a:latin typeface="Cambria Math" panose="02040503050406030204" pitchFamily="18" charset="0"/>
                                <a:cs typeface="Times New Roman" panose="02020603050405020304" pitchFamily="18" charset="0"/>
                              </a:rPr>
                              <m:t>(1)</m:t>
                            </m:r>
                          </m:sup>
                        </m:sSubSup>
                      </m:oMath>
                    </m:oMathPara>
                  </a14:m>
                  <a:endParaRPr lang="zh-CN" altLang="en-US" sz="1100" i="1" dirty="0"/>
                </a:p>
              </p:txBody>
            </p:sp>
          </mc:Choice>
          <mc:Fallback xmlns="">
            <p:sp>
              <p:nvSpPr>
                <p:cNvPr id="214" name="矩形 213">
                  <a:extLst>
                    <a:ext uri="{FF2B5EF4-FFF2-40B4-BE49-F238E27FC236}">
                      <a16:creationId xmlns:a16="http://schemas.microsoft.com/office/drawing/2014/main" id="{E782B8A0-D584-415E-B18D-6FD1951CB458}"/>
                    </a:ext>
                  </a:extLst>
                </p:cNvPr>
                <p:cNvSpPr>
                  <a:spLocks noRot="1" noChangeAspect="1" noMove="1" noResize="1" noEditPoints="1" noAdjustHandles="1" noChangeArrowheads="1" noChangeShapeType="1" noTextEdit="1"/>
                </p:cNvSpPr>
                <p:nvPr/>
              </p:nvSpPr>
              <p:spPr>
                <a:xfrm>
                  <a:off x="4059929" y="5545124"/>
                  <a:ext cx="718050" cy="515175"/>
                </a:xfrm>
                <a:prstGeom prst="rect">
                  <a:avLst/>
                </a:prstGeom>
                <a:blipFill>
                  <a:blip r:embed="rId30"/>
                  <a:stretch>
                    <a:fillRect/>
                  </a:stretch>
                </a:blipFill>
              </p:spPr>
              <p:txBody>
                <a:bodyPr/>
                <a:lstStyle/>
                <a:p>
                  <a:r>
                    <a:rPr lang="zh-CN" altLang="en-US">
                      <a:noFill/>
                    </a:rPr>
                    <a:t> </a:t>
                  </a:r>
                </a:p>
              </p:txBody>
            </p:sp>
          </mc:Fallback>
        </mc:AlternateContent>
      </p:grpSp>
      <p:grpSp>
        <p:nvGrpSpPr>
          <p:cNvPr id="56" name="组合 55">
            <a:extLst>
              <a:ext uri="{FF2B5EF4-FFF2-40B4-BE49-F238E27FC236}">
                <a16:creationId xmlns:a16="http://schemas.microsoft.com/office/drawing/2014/main" id="{B9B97822-8121-43D7-9F4E-414F3E74D486}"/>
              </a:ext>
            </a:extLst>
          </p:cNvPr>
          <p:cNvGrpSpPr/>
          <p:nvPr/>
        </p:nvGrpSpPr>
        <p:grpSpPr>
          <a:xfrm>
            <a:off x="3778252" y="2632708"/>
            <a:ext cx="582789" cy="467967"/>
            <a:chOff x="4059929" y="5393429"/>
            <a:chExt cx="718050" cy="667236"/>
          </a:xfrm>
          <a:noFill/>
        </p:grpSpPr>
        <p:pic>
          <p:nvPicPr>
            <p:cNvPr id="57" name="图片 56">
              <a:extLst>
                <a:ext uri="{FF2B5EF4-FFF2-40B4-BE49-F238E27FC236}">
                  <a16:creationId xmlns:a16="http://schemas.microsoft.com/office/drawing/2014/main" id="{8ABE8D41-36F5-421C-8EE5-1C06AEBA91A3}"/>
                </a:ext>
              </a:extLst>
            </p:cNvPr>
            <p:cNvPicPr>
              <a:picLocks noChangeAspect="1"/>
            </p:cNvPicPr>
            <p:nvPr/>
          </p:nvPicPr>
          <p:blipFill rotWithShape="1">
            <a:blip r:embed="rId23">
              <a:clrChange>
                <a:clrFrom>
                  <a:srgbClr val="FFFFFF"/>
                </a:clrFrom>
                <a:clrTo>
                  <a:srgbClr val="FFFFFF">
                    <a:alpha val="0"/>
                  </a:srgbClr>
                </a:clrTo>
              </a:clrChange>
            </a:blip>
            <a:srcRect l="13231" t="9071" r="13427"/>
            <a:stretch/>
          </p:blipFill>
          <p:spPr>
            <a:xfrm>
              <a:off x="4190137" y="5393429"/>
              <a:ext cx="252995" cy="249290"/>
            </a:xfrm>
            <a:prstGeom prst="rect">
              <a:avLst/>
            </a:prstGeom>
            <a:grpFill/>
          </p:spPr>
        </p:pic>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F063C085-5A8A-4093-9182-4D2CD1B7F98C}"/>
                    </a:ext>
                  </a:extLst>
                </p:cNvPr>
                <p:cNvSpPr/>
                <p:nvPr/>
              </p:nvSpPr>
              <p:spPr>
                <a:xfrm>
                  <a:off x="4059929" y="5545126"/>
                  <a:ext cx="718050" cy="515539"/>
                </a:xfrm>
                <a:prstGeom prst="rect">
                  <a:avLst/>
                </a:prstGeom>
                <a:grp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𝑀</m:t>
                            </m:r>
                          </m:e>
                          <m:sub>
                            <m:r>
                              <a:rPr kumimoji="1" lang="en-US" altLang="zh-CN" i="1" dirty="0">
                                <a:latin typeface="Cambria Math" panose="02040503050406030204" pitchFamily="18" charset="0"/>
                                <a:cs typeface="Times New Roman" panose="02020603050405020304" pitchFamily="18" charset="0"/>
                              </a:rPr>
                              <m:t>2</m:t>
                            </m:r>
                          </m:sub>
                          <m:sup>
                            <m:r>
                              <a:rPr kumimoji="1" lang="en-US" altLang="zh-CN" i="1" dirty="0">
                                <a:latin typeface="Cambria Math" panose="02040503050406030204" pitchFamily="18" charset="0"/>
                                <a:cs typeface="Times New Roman" panose="02020603050405020304" pitchFamily="18" charset="0"/>
                              </a:rPr>
                              <m:t>(1)</m:t>
                            </m:r>
                          </m:sup>
                        </m:sSubSup>
                      </m:oMath>
                    </m:oMathPara>
                  </a14:m>
                  <a:endParaRPr lang="zh-CN" altLang="en-US" sz="1100" i="1" dirty="0"/>
                </a:p>
              </p:txBody>
            </p:sp>
          </mc:Choice>
          <mc:Fallback xmlns="">
            <p:sp>
              <p:nvSpPr>
                <p:cNvPr id="217" name="矩形 216">
                  <a:extLst>
                    <a:ext uri="{FF2B5EF4-FFF2-40B4-BE49-F238E27FC236}">
                      <a16:creationId xmlns:a16="http://schemas.microsoft.com/office/drawing/2014/main" id="{9CA929EC-F4CF-4CDF-B0FD-BE8A4A012C15}"/>
                    </a:ext>
                  </a:extLst>
                </p:cNvPr>
                <p:cNvSpPr>
                  <a:spLocks noRot="1" noChangeAspect="1" noMove="1" noResize="1" noEditPoints="1" noAdjustHandles="1" noChangeArrowheads="1" noChangeShapeType="1" noTextEdit="1"/>
                </p:cNvSpPr>
                <p:nvPr/>
              </p:nvSpPr>
              <p:spPr>
                <a:xfrm>
                  <a:off x="4059929" y="5545126"/>
                  <a:ext cx="718050" cy="515539"/>
                </a:xfrm>
                <a:prstGeom prst="rect">
                  <a:avLst/>
                </a:prstGeom>
                <a:blipFill>
                  <a:blip r:embed="rId31"/>
                  <a:stretch>
                    <a:fillRect/>
                  </a:stretch>
                </a:blipFill>
              </p:spPr>
              <p:txBody>
                <a:bodyPr/>
                <a:lstStyle/>
                <a:p>
                  <a:r>
                    <a:rPr lang="zh-CN" altLang="en-US">
                      <a:noFill/>
                    </a:rPr>
                    <a:t> </a:t>
                  </a:r>
                </a:p>
              </p:txBody>
            </p:sp>
          </mc:Fallback>
        </mc:AlternateContent>
      </p:grpSp>
      <p:grpSp>
        <p:nvGrpSpPr>
          <p:cNvPr id="59" name="组合 58">
            <a:extLst>
              <a:ext uri="{FF2B5EF4-FFF2-40B4-BE49-F238E27FC236}">
                <a16:creationId xmlns:a16="http://schemas.microsoft.com/office/drawing/2014/main" id="{B253416F-FC94-4F5E-9A62-9598B2BE369A}"/>
              </a:ext>
            </a:extLst>
          </p:cNvPr>
          <p:cNvGrpSpPr/>
          <p:nvPr/>
        </p:nvGrpSpPr>
        <p:grpSpPr>
          <a:xfrm>
            <a:off x="3778248" y="3316258"/>
            <a:ext cx="582789" cy="460335"/>
            <a:chOff x="4059929" y="5393429"/>
            <a:chExt cx="718050" cy="656354"/>
          </a:xfrm>
          <a:noFill/>
        </p:grpSpPr>
        <p:pic>
          <p:nvPicPr>
            <p:cNvPr id="60" name="图片 59">
              <a:extLst>
                <a:ext uri="{FF2B5EF4-FFF2-40B4-BE49-F238E27FC236}">
                  <a16:creationId xmlns:a16="http://schemas.microsoft.com/office/drawing/2014/main" id="{E4685BCA-1DFB-4D8B-B415-9EF748581F6E}"/>
                </a:ext>
              </a:extLst>
            </p:cNvPr>
            <p:cNvPicPr>
              <a:picLocks noChangeAspect="1"/>
            </p:cNvPicPr>
            <p:nvPr/>
          </p:nvPicPr>
          <p:blipFill rotWithShape="1">
            <a:blip r:embed="rId23">
              <a:clrChange>
                <a:clrFrom>
                  <a:srgbClr val="FFFFFF"/>
                </a:clrFrom>
                <a:clrTo>
                  <a:srgbClr val="FFFFFF">
                    <a:alpha val="0"/>
                  </a:srgbClr>
                </a:clrTo>
              </a:clrChange>
            </a:blip>
            <a:srcRect l="13231" t="9071" r="13427"/>
            <a:stretch/>
          </p:blipFill>
          <p:spPr>
            <a:xfrm>
              <a:off x="4190137" y="5393429"/>
              <a:ext cx="252995" cy="249290"/>
            </a:xfrm>
            <a:prstGeom prst="rect">
              <a:avLst/>
            </a:prstGeom>
            <a:grpFill/>
          </p:spPr>
        </p:pic>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689CDA6F-BFAE-4B0B-BC9F-90DDEA9825E6}"/>
                    </a:ext>
                  </a:extLst>
                </p:cNvPr>
                <p:cNvSpPr/>
                <p:nvPr/>
              </p:nvSpPr>
              <p:spPr>
                <a:xfrm>
                  <a:off x="4059929" y="5545125"/>
                  <a:ext cx="718050" cy="504658"/>
                </a:xfrm>
                <a:prstGeom prst="rect">
                  <a:avLst/>
                </a:prstGeom>
                <a:grp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𝑀</m:t>
                            </m:r>
                          </m:e>
                          <m:sub>
                            <m:r>
                              <a:rPr kumimoji="1" lang="en-US" altLang="zh-CN" i="1" dirty="0">
                                <a:latin typeface="Cambria Math" panose="02040503050406030204" pitchFamily="18" charset="0"/>
                                <a:cs typeface="Times New Roman" panose="02020603050405020304" pitchFamily="18" charset="0"/>
                              </a:rPr>
                              <m:t>𝑛</m:t>
                            </m:r>
                          </m:sub>
                          <m:sup>
                            <m:r>
                              <a:rPr kumimoji="1" lang="en-US" altLang="zh-CN" i="1" dirty="0">
                                <a:latin typeface="Cambria Math" panose="02040503050406030204" pitchFamily="18" charset="0"/>
                                <a:cs typeface="Times New Roman" panose="02020603050405020304" pitchFamily="18" charset="0"/>
                              </a:rPr>
                              <m:t>(1)</m:t>
                            </m:r>
                          </m:sup>
                        </m:sSubSup>
                      </m:oMath>
                    </m:oMathPara>
                  </a14:m>
                  <a:endParaRPr lang="zh-CN" altLang="en-US" sz="1100" i="1" dirty="0"/>
                </a:p>
              </p:txBody>
            </p:sp>
          </mc:Choice>
          <mc:Fallback xmlns="">
            <p:sp>
              <p:nvSpPr>
                <p:cNvPr id="220" name="矩形 219">
                  <a:extLst>
                    <a:ext uri="{FF2B5EF4-FFF2-40B4-BE49-F238E27FC236}">
                      <a16:creationId xmlns:a16="http://schemas.microsoft.com/office/drawing/2014/main" id="{B2162D12-1725-437C-8C6D-EC7670CFF146}"/>
                    </a:ext>
                  </a:extLst>
                </p:cNvPr>
                <p:cNvSpPr>
                  <a:spLocks noRot="1" noChangeAspect="1" noMove="1" noResize="1" noEditPoints="1" noAdjustHandles="1" noChangeArrowheads="1" noChangeShapeType="1" noTextEdit="1"/>
                </p:cNvSpPr>
                <p:nvPr/>
              </p:nvSpPr>
              <p:spPr>
                <a:xfrm>
                  <a:off x="4059929" y="5545125"/>
                  <a:ext cx="718050" cy="504658"/>
                </a:xfrm>
                <a:prstGeom prst="rect">
                  <a:avLst/>
                </a:prstGeom>
                <a:blipFill>
                  <a:blip r:embed="rId3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2" name="TextBox 67">
                <a:extLst>
                  <a:ext uri="{FF2B5EF4-FFF2-40B4-BE49-F238E27FC236}">
                    <a16:creationId xmlns:a16="http://schemas.microsoft.com/office/drawing/2014/main" id="{7055C7D0-B766-4280-A339-AAF9586C93C5}"/>
                  </a:ext>
                </a:extLst>
              </p:cNvPr>
              <p:cNvSpPr txBox="1"/>
              <p:nvPr/>
            </p:nvSpPr>
            <p:spPr>
              <a:xfrm>
                <a:off x="4516654" y="2474465"/>
                <a:ext cx="1117501"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62" name="TextBox 67">
                <a:extLst>
                  <a:ext uri="{FF2B5EF4-FFF2-40B4-BE49-F238E27FC236}">
                    <a16:creationId xmlns:a16="http://schemas.microsoft.com/office/drawing/2014/main" id="{7055C7D0-B766-4280-A339-AAF9586C93C5}"/>
                  </a:ext>
                </a:extLst>
              </p:cNvPr>
              <p:cNvSpPr txBox="1">
                <a:spLocks noRot="1" noChangeAspect="1" noMove="1" noResize="1" noEditPoints="1" noAdjustHandles="1" noChangeArrowheads="1" noChangeShapeType="1" noTextEdit="1"/>
              </p:cNvSpPr>
              <p:nvPr/>
            </p:nvSpPr>
            <p:spPr>
              <a:xfrm>
                <a:off x="4516654" y="2474465"/>
                <a:ext cx="1117501" cy="400110"/>
              </a:xfrm>
              <a:prstGeom prst="rect">
                <a:avLst/>
              </a:prstGeom>
              <a:blipFill>
                <a:blip r:embed="rId33"/>
                <a:stretch>
                  <a:fillRect/>
                </a:stretch>
              </a:blipFill>
            </p:spPr>
            <p:txBody>
              <a:bodyPr/>
              <a:lstStyle/>
              <a:p>
                <a:r>
                  <a:rPr lang="zh-CN" altLang="en-US">
                    <a:noFill/>
                  </a:rPr>
                  <a:t> </a:t>
                </a:r>
              </a:p>
            </p:txBody>
          </p:sp>
        </mc:Fallback>
      </mc:AlternateContent>
      <p:cxnSp>
        <p:nvCxnSpPr>
          <p:cNvPr id="63" name="直接箭头连接符 62">
            <a:extLst>
              <a:ext uri="{FF2B5EF4-FFF2-40B4-BE49-F238E27FC236}">
                <a16:creationId xmlns:a16="http://schemas.microsoft.com/office/drawing/2014/main" id="{05DE84D5-9D02-46BC-8B4F-519FE38BF61E}"/>
              </a:ext>
            </a:extLst>
          </p:cNvPr>
          <p:cNvCxnSpPr>
            <a:cxnSpLocks/>
          </p:cNvCxnSpPr>
          <p:nvPr/>
        </p:nvCxnSpPr>
        <p:spPr>
          <a:xfrm flipV="1">
            <a:off x="5455141" y="2158708"/>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2A5EA1AB-6B36-443F-B179-27280A8B6942}"/>
              </a:ext>
            </a:extLst>
          </p:cNvPr>
          <p:cNvCxnSpPr>
            <a:cxnSpLocks/>
          </p:cNvCxnSpPr>
          <p:nvPr/>
        </p:nvCxnSpPr>
        <p:spPr>
          <a:xfrm>
            <a:off x="5455147" y="2674520"/>
            <a:ext cx="360000"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EAD90BC0-1B05-479D-AEE6-684C00EEA98A}"/>
              </a:ext>
            </a:extLst>
          </p:cNvPr>
          <p:cNvCxnSpPr>
            <a:cxnSpLocks/>
          </p:cNvCxnSpPr>
          <p:nvPr/>
        </p:nvCxnSpPr>
        <p:spPr>
          <a:xfrm>
            <a:off x="5421739" y="3036222"/>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圆角矩形 22">
            <a:extLst>
              <a:ext uri="{FF2B5EF4-FFF2-40B4-BE49-F238E27FC236}">
                <a16:creationId xmlns:a16="http://schemas.microsoft.com/office/drawing/2014/main" id="{EC3D6728-6EFA-4318-978A-442ECD67A130}"/>
              </a:ext>
            </a:extLst>
          </p:cNvPr>
          <p:cNvSpPr/>
          <p:nvPr/>
        </p:nvSpPr>
        <p:spPr>
          <a:xfrm rot="5400000">
            <a:off x="7551130" y="2280191"/>
            <a:ext cx="2136751" cy="833980"/>
          </a:xfrm>
          <a:prstGeom prst="roundRect">
            <a:avLst>
              <a:gd name="adj" fmla="val 0"/>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pic>
        <p:nvPicPr>
          <p:cNvPr id="67" name="图片 66">
            <a:extLst>
              <a:ext uri="{FF2B5EF4-FFF2-40B4-BE49-F238E27FC236}">
                <a16:creationId xmlns:a16="http://schemas.microsoft.com/office/drawing/2014/main" id="{1AE883DD-9969-47F4-8FBC-4220E462AE6F}"/>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8259549" y="2378912"/>
            <a:ext cx="776946" cy="591217"/>
          </a:xfrm>
          <a:prstGeom prst="rect">
            <a:avLst/>
          </a:prstGeom>
          <a:noFill/>
        </p:spPr>
      </p:pic>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8D1F1447-9628-4EC2-80F4-9AFBA3DAA410}"/>
                  </a:ext>
                </a:extLst>
              </p:cNvPr>
              <p:cNvSpPr/>
              <p:nvPr/>
            </p:nvSpPr>
            <p:spPr>
              <a:xfrm>
                <a:off x="8283304" y="2925981"/>
                <a:ext cx="668055" cy="3488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1600" i="1" dirty="0">
                              <a:latin typeface="Cambria Math" panose="02040503050406030204" pitchFamily="18" charset="0"/>
                              <a:cs typeface="Times New Roman" panose="02020603050405020304" pitchFamily="18" charset="0"/>
                            </a:rPr>
                          </m:ctrlPr>
                        </m:sSupPr>
                        <m:e>
                          <m:r>
                            <a:rPr kumimoji="1" lang="en-US" altLang="zh-CN" sz="1600" i="1" dirty="0">
                              <a:latin typeface="Cambria Math" panose="02040503050406030204" pitchFamily="18" charset="0"/>
                              <a:cs typeface="Times New Roman" panose="02020603050405020304" pitchFamily="18" charset="0"/>
                            </a:rPr>
                            <m:t>𝑀</m:t>
                          </m:r>
                        </m:e>
                        <m:sup>
                          <m:r>
                            <a:rPr kumimoji="1" lang="en-US" altLang="zh-CN" sz="1600" i="1" dirty="0">
                              <a:latin typeface="Cambria Math" panose="02040503050406030204" pitchFamily="18" charset="0"/>
                              <a:cs typeface="Times New Roman" panose="02020603050405020304" pitchFamily="18" charset="0"/>
                            </a:rPr>
                            <m:t>(</m:t>
                          </m:r>
                          <m:r>
                            <a:rPr kumimoji="1" lang="en-US" altLang="zh-CN" sz="1600" i="1" dirty="0">
                              <a:latin typeface="Cambria Math" panose="02040503050406030204" pitchFamily="18" charset="0"/>
                              <a:cs typeface="Times New Roman" panose="02020603050405020304" pitchFamily="18" charset="0"/>
                            </a:rPr>
                            <m:t>𝑅</m:t>
                          </m:r>
                          <m:r>
                            <a:rPr kumimoji="1" lang="en-US" altLang="zh-CN" sz="1600" i="1" dirty="0">
                              <a:latin typeface="Cambria Math" panose="02040503050406030204" pitchFamily="18" charset="0"/>
                              <a:cs typeface="Times New Roman" panose="02020603050405020304" pitchFamily="18" charset="0"/>
                            </a:rPr>
                            <m:t>)</m:t>
                          </m:r>
                        </m:sup>
                      </m:sSup>
                    </m:oMath>
                  </m:oMathPara>
                </a14:m>
                <a:endParaRPr lang="zh-CN" altLang="en-US" sz="1600" i="1" dirty="0"/>
              </a:p>
            </p:txBody>
          </p:sp>
        </mc:Choice>
        <mc:Fallback xmlns="">
          <p:sp>
            <p:nvSpPr>
              <p:cNvPr id="68" name="矩形 67">
                <a:extLst>
                  <a:ext uri="{FF2B5EF4-FFF2-40B4-BE49-F238E27FC236}">
                    <a16:creationId xmlns:a16="http://schemas.microsoft.com/office/drawing/2014/main" id="{8D1F1447-9628-4EC2-80F4-9AFBA3DAA410}"/>
                  </a:ext>
                </a:extLst>
              </p:cNvPr>
              <p:cNvSpPr>
                <a:spLocks noRot="1" noChangeAspect="1" noMove="1" noResize="1" noEditPoints="1" noAdjustHandles="1" noChangeArrowheads="1" noChangeShapeType="1" noTextEdit="1"/>
              </p:cNvSpPr>
              <p:nvPr/>
            </p:nvSpPr>
            <p:spPr>
              <a:xfrm>
                <a:off x="8283304" y="2925981"/>
                <a:ext cx="668055" cy="348813"/>
              </a:xfrm>
              <a:prstGeom prst="rect">
                <a:avLst/>
              </a:prstGeom>
              <a:blipFill>
                <a:blip r:embed="rId34"/>
                <a:stretch>
                  <a:fillRect/>
                </a:stretch>
              </a:blipFill>
            </p:spPr>
            <p:txBody>
              <a:bodyPr/>
              <a:lstStyle/>
              <a:p>
                <a:r>
                  <a:rPr lang="zh-CN" altLang="en-US">
                    <a:noFill/>
                  </a:rPr>
                  <a:t> </a:t>
                </a:r>
              </a:p>
            </p:txBody>
          </p:sp>
        </mc:Fallback>
      </mc:AlternateContent>
      <p:sp>
        <p:nvSpPr>
          <p:cNvPr id="69" name="圆角矩形 22">
            <a:extLst>
              <a:ext uri="{FF2B5EF4-FFF2-40B4-BE49-F238E27FC236}">
                <a16:creationId xmlns:a16="http://schemas.microsoft.com/office/drawing/2014/main" id="{567F069E-23FC-43A1-A80F-A9259BB2D927}"/>
              </a:ext>
            </a:extLst>
          </p:cNvPr>
          <p:cNvSpPr/>
          <p:nvPr/>
        </p:nvSpPr>
        <p:spPr>
          <a:xfrm rot="5400000">
            <a:off x="5758338" y="1709765"/>
            <a:ext cx="2136751" cy="1974834"/>
          </a:xfrm>
          <a:prstGeom prst="roundRect">
            <a:avLst>
              <a:gd name="adj" fmla="val 0"/>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0" name="TextBox 67">
                <a:extLst>
                  <a:ext uri="{FF2B5EF4-FFF2-40B4-BE49-F238E27FC236}">
                    <a16:creationId xmlns:a16="http://schemas.microsoft.com/office/drawing/2014/main" id="{159BF0A5-2D76-462B-97E2-CF122F4DE09F}"/>
                  </a:ext>
                </a:extLst>
              </p:cNvPr>
              <p:cNvSpPr txBox="1"/>
              <p:nvPr/>
            </p:nvSpPr>
            <p:spPr>
              <a:xfrm>
                <a:off x="7120065" y="2924944"/>
                <a:ext cx="584437"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70" name="TextBox 67">
                <a:extLst>
                  <a:ext uri="{FF2B5EF4-FFF2-40B4-BE49-F238E27FC236}">
                    <a16:creationId xmlns:a16="http://schemas.microsoft.com/office/drawing/2014/main" id="{159BF0A5-2D76-462B-97E2-CF122F4DE09F}"/>
                  </a:ext>
                </a:extLst>
              </p:cNvPr>
              <p:cNvSpPr txBox="1">
                <a:spLocks noRot="1" noChangeAspect="1" noMove="1" noResize="1" noEditPoints="1" noAdjustHandles="1" noChangeArrowheads="1" noChangeShapeType="1" noTextEdit="1"/>
              </p:cNvSpPr>
              <p:nvPr/>
            </p:nvSpPr>
            <p:spPr>
              <a:xfrm>
                <a:off x="7120065" y="2924944"/>
                <a:ext cx="584437" cy="400110"/>
              </a:xfrm>
              <a:prstGeom prst="rect">
                <a:avLst/>
              </a:prstGeom>
              <a:blipFill>
                <a:blip r:embed="rId35"/>
                <a:stretch>
                  <a:fillRect/>
                </a:stretch>
              </a:blipFill>
            </p:spPr>
            <p:txBody>
              <a:bodyPr/>
              <a:lstStyle/>
              <a:p>
                <a:r>
                  <a:rPr lang="zh-CN" altLang="en-US">
                    <a:noFill/>
                  </a:rPr>
                  <a:t> </a:t>
                </a:r>
              </a:p>
            </p:txBody>
          </p:sp>
        </mc:Fallback>
      </mc:AlternateContent>
      <p:cxnSp>
        <p:nvCxnSpPr>
          <p:cNvPr id="71" name="直接箭头连接符 70">
            <a:extLst>
              <a:ext uri="{FF2B5EF4-FFF2-40B4-BE49-F238E27FC236}">
                <a16:creationId xmlns:a16="http://schemas.microsoft.com/office/drawing/2014/main" id="{FAADCE69-209E-4F16-AD56-3F8AD35C1886}"/>
              </a:ext>
            </a:extLst>
          </p:cNvPr>
          <p:cNvCxnSpPr>
            <a:cxnSpLocks/>
          </p:cNvCxnSpPr>
          <p:nvPr/>
        </p:nvCxnSpPr>
        <p:spPr>
          <a:xfrm flipV="1">
            <a:off x="6727663" y="2094937"/>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73C1B518-7225-46F6-8092-06B5A581434F}"/>
              </a:ext>
            </a:extLst>
          </p:cNvPr>
          <p:cNvCxnSpPr>
            <a:cxnSpLocks/>
          </p:cNvCxnSpPr>
          <p:nvPr/>
        </p:nvCxnSpPr>
        <p:spPr>
          <a:xfrm>
            <a:off x="6727667" y="2674520"/>
            <a:ext cx="360000"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6CCBF1CF-06CD-4BE5-BC58-F679F943B95A}"/>
              </a:ext>
            </a:extLst>
          </p:cNvPr>
          <p:cNvCxnSpPr>
            <a:cxnSpLocks/>
          </p:cNvCxnSpPr>
          <p:nvPr/>
        </p:nvCxnSpPr>
        <p:spPr>
          <a:xfrm>
            <a:off x="6694260" y="2972451"/>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343348AC-3703-4192-A9BC-308BF396F103}"/>
              </a:ext>
            </a:extLst>
          </p:cNvPr>
          <p:cNvCxnSpPr>
            <a:cxnSpLocks/>
          </p:cNvCxnSpPr>
          <p:nvPr/>
        </p:nvCxnSpPr>
        <p:spPr>
          <a:xfrm>
            <a:off x="7812461" y="2071637"/>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2C9C689C-5A92-451C-A5E3-B06D9A289A79}"/>
              </a:ext>
            </a:extLst>
          </p:cNvPr>
          <p:cNvCxnSpPr>
            <a:cxnSpLocks/>
          </p:cNvCxnSpPr>
          <p:nvPr/>
        </p:nvCxnSpPr>
        <p:spPr>
          <a:xfrm>
            <a:off x="7817242" y="2674520"/>
            <a:ext cx="360000"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E52EC912-D3ED-4864-8848-9120C65A44B6}"/>
              </a:ext>
            </a:extLst>
          </p:cNvPr>
          <p:cNvCxnSpPr>
            <a:cxnSpLocks/>
          </p:cNvCxnSpPr>
          <p:nvPr/>
        </p:nvCxnSpPr>
        <p:spPr>
          <a:xfrm flipV="1">
            <a:off x="7837750" y="3185981"/>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7" name="图片 76">
            <a:extLst>
              <a:ext uri="{FF2B5EF4-FFF2-40B4-BE49-F238E27FC236}">
                <a16:creationId xmlns:a16="http://schemas.microsoft.com/office/drawing/2014/main" id="{6008B961-9AB9-4D2F-A934-C92F01124D86}"/>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5896333" y="2378914"/>
            <a:ext cx="776946" cy="591217"/>
          </a:xfrm>
          <a:prstGeom prst="rect">
            <a:avLst/>
          </a:prstGeom>
          <a:noFill/>
        </p:spPr>
      </p:pic>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498C67B4-534B-4330-B8CA-1768F2D729A3}"/>
                  </a:ext>
                </a:extLst>
              </p:cNvPr>
              <p:cNvSpPr/>
              <p:nvPr/>
            </p:nvSpPr>
            <p:spPr>
              <a:xfrm>
                <a:off x="5920088" y="2925983"/>
                <a:ext cx="668055" cy="3488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1600" i="1" dirty="0">
                              <a:latin typeface="Cambria Math" panose="02040503050406030204" pitchFamily="18" charset="0"/>
                              <a:cs typeface="Times New Roman" panose="02020603050405020304" pitchFamily="18" charset="0"/>
                            </a:rPr>
                          </m:ctrlPr>
                        </m:sSupPr>
                        <m:e>
                          <m:r>
                            <a:rPr kumimoji="1" lang="en-US" altLang="zh-CN" sz="1600" i="1" dirty="0">
                              <a:latin typeface="Cambria Math" panose="02040503050406030204" pitchFamily="18" charset="0"/>
                              <a:cs typeface="Times New Roman" panose="02020603050405020304" pitchFamily="18" charset="0"/>
                            </a:rPr>
                            <m:t>𝑀</m:t>
                          </m:r>
                        </m:e>
                        <m:sup>
                          <m:r>
                            <a:rPr kumimoji="1" lang="en-US" altLang="zh-CN" sz="1600" i="1" dirty="0">
                              <a:latin typeface="Cambria Math" panose="02040503050406030204" pitchFamily="18" charset="0"/>
                              <a:cs typeface="Times New Roman" panose="02020603050405020304" pitchFamily="18" charset="0"/>
                            </a:rPr>
                            <m:t>(</m:t>
                          </m:r>
                          <m:r>
                            <a:rPr kumimoji="1" lang="en-US" altLang="zh-CN" sz="1600" i="1" dirty="0">
                              <a:latin typeface="Cambria Math" panose="02040503050406030204" pitchFamily="18" charset="0"/>
                              <a:cs typeface="Times New Roman" panose="02020603050405020304" pitchFamily="18" charset="0"/>
                            </a:rPr>
                            <m:t>𝑅</m:t>
                          </m:r>
                          <m:r>
                            <a:rPr kumimoji="1" lang="en-US" altLang="zh-CN" sz="1600" i="1" dirty="0">
                              <a:latin typeface="Cambria Math" panose="02040503050406030204" pitchFamily="18" charset="0"/>
                              <a:cs typeface="Times New Roman" panose="02020603050405020304" pitchFamily="18" charset="0"/>
                            </a:rPr>
                            <m:t>−1)</m:t>
                          </m:r>
                        </m:sup>
                      </m:sSup>
                    </m:oMath>
                  </m:oMathPara>
                </a14:m>
                <a:endParaRPr lang="zh-CN" altLang="en-US" sz="1600" i="1" dirty="0"/>
              </a:p>
            </p:txBody>
          </p:sp>
        </mc:Choice>
        <mc:Fallback xmlns="">
          <p:sp>
            <p:nvSpPr>
              <p:cNvPr id="78" name="矩形 77">
                <a:extLst>
                  <a:ext uri="{FF2B5EF4-FFF2-40B4-BE49-F238E27FC236}">
                    <a16:creationId xmlns:a16="http://schemas.microsoft.com/office/drawing/2014/main" id="{498C67B4-534B-4330-B8CA-1768F2D729A3}"/>
                  </a:ext>
                </a:extLst>
              </p:cNvPr>
              <p:cNvSpPr>
                <a:spLocks noRot="1" noChangeAspect="1" noMove="1" noResize="1" noEditPoints="1" noAdjustHandles="1" noChangeArrowheads="1" noChangeShapeType="1" noTextEdit="1"/>
              </p:cNvSpPr>
              <p:nvPr/>
            </p:nvSpPr>
            <p:spPr>
              <a:xfrm>
                <a:off x="5920088" y="2925983"/>
                <a:ext cx="668055" cy="348813"/>
              </a:xfrm>
              <a:prstGeom prst="rect">
                <a:avLst/>
              </a:prstGeom>
              <a:blipFill>
                <a:blip r:embed="rId36"/>
                <a:stretch>
                  <a:fillRect r="-13636"/>
                </a:stretch>
              </a:blipFill>
            </p:spPr>
            <p:txBody>
              <a:bodyPr/>
              <a:lstStyle/>
              <a:p>
                <a:r>
                  <a:rPr lang="zh-CN" altLang="en-US">
                    <a:noFill/>
                  </a:rPr>
                  <a:t> </a:t>
                </a:r>
              </a:p>
            </p:txBody>
          </p:sp>
        </mc:Fallback>
      </mc:AlternateContent>
      <p:pic>
        <p:nvPicPr>
          <p:cNvPr id="79" name="图片 78">
            <a:extLst>
              <a:ext uri="{FF2B5EF4-FFF2-40B4-BE49-F238E27FC236}">
                <a16:creationId xmlns:a16="http://schemas.microsoft.com/office/drawing/2014/main" id="{2D80045D-5E5B-4470-BF26-9F0ADF7E4007}"/>
              </a:ext>
            </a:extLst>
          </p:cNvPr>
          <p:cNvPicPr>
            <a:picLocks noChangeAspect="1"/>
          </p:cNvPicPr>
          <p:nvPr/>
        </p:nvPicPr>
        <p:blipFill rotWithShape="1">
          <a:blip r:embed="rId23">
            <a:clrChange>
              <a:clrFrom>
                <a:srgbClr val="FFFFFF"/>
              </a:clrFrom>
              <a:clrTo>
                <a:srgbClr val="FFFFFF">
                  <a:alpha val="0"/>
                </a:srgbClr>
              </a:clrTo>
            </a:clrChange>
          </a:blip>
          <a:srcRect l="13231" t="9071" r="13427"/>
          <a:stretch/>
        </p:blipFill>
        <p:spPr>
          <a:xfrm>
            <a:off x="7262593" y="1949155"/>
            <a:ext cx="205337" cy="174840"/>
          </a:xfrm>
          <a:prstGeom prst="rect">
            <a:avLst/>
          </a:prstGeom>
          <a:noFill/>
        </p:spPr>
      </p:pic>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CBC28116-D020-4D6E-9470-419292D63778}"/>
                  </a:ext>
                </a:extLst>
              </p:cNvPr>
              <p:cNvSpPr/>
              <p:nvPr/>
            </p:nvSpPr>
            <p:spPr>
              <a:xfrm>
                <a:off x="7021356" y="2081307"/>
                <a:ext cx="767903" cy="36131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𝑀</m:t>
                          </m:r>
                        </m:e>
                        <m:sub>
                          <m:r>
                            <a:rPr kumimoji="1" lang="en-US" altLang="zh-CN" i="1" dirty="0">
                              <a:latin typeface="Cambria Math" panose="02040503050406030204" pitchFamily="18" charset="0"/>
                              <a:cs typeface="Times New Roman" panose="02020603050405020304" pitchFamily="18" charset="0"/>
                            </a:rPr>
                            <m:t>1</m:t>
                          </m:r>
                        </m:sub>
                        <m:sup>
                          <m:r>
                            <a:rPr kumimoji="1" lang="en-US" altLang="zh-CN" i="1" dirty="0">
                              <a:latin typeface="Cambria Math" panose="02040503050406030204" pitchFamily="18" charset="0"/>
                              <a:cs typeface="Times New Roman" panose="02020603050405020304" pitchFamily="18" charset="0"/>
                            </a:rPr>
                            <m:t>(</m:t>
                          </m:r>
                          <m:r>
                            <a:rPr kumimoji="1" lang="en-US" altLang="zh-CN" i="1" dirty="0">
                              <a:latin typeface="Cambria Math" panose="02040503050406030204" pitchFamily="18" charset="0"/>
                              <a:cs typeface="Times New Roman" panose="02020603050405020304" pitchFamily="18" charset="0"/>
                            </a:rPr>
                            <m:t>𝑅</m:t>
                          </m:r>
                          <m:r>
                            <a:rPr kumimoji="1" lang="en-US" altLang="zh-CN" i="1" dirty="0">
                              <a:latin typeface="Cambria Math" panose="02040503050406030204" pitchFamily="18" charset="0"/>
                              <a:cs typeface="Times New Roman" panose="02020603050405020304" pitchFamily="18" charset="0"/>
                            </a:rPr>
                            <m:t>−1)</m:t>
                          </m:r>
                        </m:sup>
                      </m:sSubSup>
                    </m:oMath>
                  </m:oMathPara>
                </a14:m>
                <a:endParaRPr lang="zh-CN" altLang="en-US" sz="1100" i="1" dirty="0"/>
              </a:p>
            </p:txBody>
          </p:sp>
        </mc:Choice>
        <mc:Fallback xmlns="">
          <p:sp>
            <p:nvSpPr>
              <p:cNvPr id="80" name="矩形 79">
                <a:extLst>
                  <a:ext uri="{FF2B5EF4-FFF2-40B4-BE49-F238E27FC236}">
                    <a16:creationId xmlns:a16="http://schemas.microsoft.com/office/drawing/2014/main" id="{CBC28116-D020-4D6E-9470-419292D63778}"/>
                  </a:ext>
                </a:extLst>
              </p:cNvPr>
              <p:cNvSpPr>
                <a:spLocks noRot="1" noChangeAspect="1" noMove="1" noResize="1" noEditPoints="1" noAdjustHandles="1" noChangeArrowheads="1" noChangeShapeType="1" noTextEdit="1"/>
              </p:cNvSpPr>
              <p:nvPr/>
            </p:nvSpPr>
            <p:spPr>
              <a:xfrm>
                <a:off x="7021356" y="2081307"/>
                <a:ext cx="767903" cy="361317"/>
              </a:xfrm>
              <a:prstGeom prst="rect">
                <a:avLst/>
              </a:prstGeom>
              <a:blipFill>
                <a:blip r:embed="rId37"/>
                <a:stretch>
                  <a:fillRect/>
                </a:stretch>
              </a:blipFill>
            </p:spPr>
            <p:txBody>
              <a:bodyPr/>
              <a:lstStyle/>
              <a:p>
                <a:r>
                  <a:rPr lang="zh-CN" altLang="en-US">
                    <a:noFill/>
                  </a:rPr>
                  <a:t> </a:t>
                </a:r>
              </a:p>
            </p:txBody>
          </p:sp>
        </mc:Fallback>
      </mc:AlternateContent>
      <p:pic>
        <p:nvPicPr>
          <p:cNvPr id="81" name="图片 80">
            <a:extLst>
              <a:ext uri="{FF2B5EF4-FFF2-40B4-BE49-F238E27FC236}">
                <a16:creationId xmlns:a16="http://schemas.microsoft.com/office/drawing/2014/main" id="{99D373EA-4C39-42DC-9E69-DCE8AA6F2311}"/>
              </a:ext>
            </a:extLst>
          </p:cNvPr>
          <p:cNvPicPr>
            <a:picLocks noChangeAspect="1"/>
          </p:cNvPicPr>
          <p:nvPr/>
        </p:nvPicPr>
        <p:blipFill rotWithShape="1">
          <a:blip r:embed="rId23">
            <a:clrChange>
              <a:clrFrom>
                <a:srgbClr val="FFFFFF"/>
              </a:clrFrom>
              <a:clrTo>
                <a:srgbClr val="FFFFFF">
                  <a:alpha val="0"/>
                </a:srgbClr>
              </a:clrTo>
            </a:clrChange>
          </a:blip>
          <a:srcRect l="13231" t="9071" r="13427"/>
          <a:stretch/>
        </p:blipFill>
        <p:spPr>
          <a:xfrm>
            <a:off x="7262595" y="2632702"/>
            <a:ext cx="205337" cy="174840"/>
          </a:xfrm>
          <a:prstGeom prst="rect">
            <a:avLst/>
          </a:prstGeom>
          <a:noFill/>
        </p:spPr>
      </p:pic>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2E42E01B-4ED5-4969-959E-5811087F1A3B}"/>
                  </a:ext>
                </a:extLst>
              </p:cNvPr>
              <p:cNvSpPr/>
              <p:nvPr/>
            </p:nvSpPr>
            <p:spPr>
              <a:xfrm>
                <a:off x="7021356" y="2739098"/>
                <a:ext cx="767903" cy="36157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𝑀</m:t>
                          </m:r>
                        </m:e>
                        <m:sub>
                          <m:r>
                            <a:rPr kumimoji="1" lang="en-US" altLang="zh-CN" i="1" dirty="0">
                              <a:latin typeface="Cambria Math" panose="02040503050406030204" pitchFamily="18" charset="0"/>
                              <a:cs typeface="Times New Roman" panose="02020603050405020304" pitchFamily="18" charset="0"/>
                            </a:rPr>
                            <m:t>2</m:t>
                          </m:r>
                        </m:sub>
                        <m:sup>
                          <m:r>
                            <a:rPr kumimoji="1" lang="en-US" altLang="zh-CN" i="1" dirty="0">
                              <a:latin typeface="Cambria Math" panose="02040503050406030204" pitchFamily="18" charset="0"/>
                              <a:cs typeface="Times New Roman" panose="02020603050405020304" pitchFamily="18" charset="0"/>
                            </a:rPr>
                            <m:t>(</m:t>
                          </m:r>
                          <m:r>
                            <a:rPr kumimoji="1" lang="en-US" altLang="zh-CN" i="1" dirty="0">
                              <a:latin typeface="Cambria Math" panose="02040503050406030204" pitchFamily="18" charset="0"/>
                              <a:cs typeface="Times New Roman" panose="02020603050405020304" pitchFamily="18" charset="0"/>
                            </a:rPr>
                            <m:t>𝑅</m:t>
                          </m:r>
                          <m:r>
                            <a:rPr kumimoji="1" lang="en-US" altLang="zh-CN" i="1" dirty="0">
                              <a:latin typeface="Cambria Math" panose="02040503050406030204" pitchFamily="18" charset="0"/>
                              <a:cs typeface="Times New Roman" panose="02020603050405020304" pitchFamily="18" charset="0"/>
                            </a:rPr>
                            <m:t>−1)</m:t>
                          </m:r>
                        </m:sup>
                      </m:sSubSup>
                    </m:oMath>
                  </m:oMathPara>
                </a14:m>
                <a:endParaRPr lang="zh-CN" altLang="en-US" sz="1100" i="1" dirty="0"/>
              </a:p>
            </p:txBody>
          </p:sp>
        </mc:Choice>
        <mc:Fallback xmlns="">
          <p:sp>
            <p:nvSpPr>
              <p:cNvPr id="82" name="矩形 81">
                <a:extLst>
                  <a:ext uri="{FF2B5EF4-FFF2-40B4-BE49-F238E27FC236}">
                    <a16:creationId xmlns:a16="http://schemas.microsoft.com/office/drawing/2014/main" id="{2E42E01B-4ED5-4969-959E-5811087F1A3B}"/>
                  </a:ext>
                </a:extLst>
              </p:cNvPr>
              <p:cNvSpPr>
                <a:spLocks noRot="1" noChangeAspect="1" noMove="1" noResize="1" noEditPoints="1" noAdjustHandles="1" noChangeArrowheads="1" noChangeShapeType="1" noTextEdit="1"/>
              </p:cNvSpPr>
              <p:nvPr/>
            </p:nvSpPr>
            <p:spPr>
              <a:xfrm>
                <a:off x="7021356" y="2739098"/>
                <a:ext cx="767903" cy="361574"/>
              </a:xfrm>
              <a:prstGeom prst="rect">
                <a:avLst/>
              </a:prstGeom>
              <a:blipFill>
                <a:blip r:embed="rId38"/>
                <a:stretch>
                  <a:fillRect/>
                </a:stretch>
              </a:blipFill>
            </p:spPr>
            <p:txBody>
              <a:bodyPr/>
              <a:lstStyle/>
              <a:p>
                <a:r>
                  <a:rPr lang="zh-CN" altLang="en-US">
                    <a:noFill/>
                  </a:rPr>
                  <a:t> </a:t>
                </a:r>
              </a:p>
            </p:txBody>
          </p:sp>
        </mc:Fallback>
      </mc:AlternateContent>
      <p:pic>
        <p:nvPicPr>
          <p:cNvPr id="83" name="图片 82">
            <a:extLst>
              <a:ext uri="{FF2B5EF4-FFF2-40B4-BE49-F238E27FC236}">
                <a16:creationId xmlns:a16="http://schemas.microsoft.com/office/drawing/2014/main" id="{E6664F78-2933-486B-B951-2C1EEE4DC302}"/>
              </a:ext>
            </a:extLst>
          </p:cNvPr>
          <p:cNvPicPr>
            <a:picLocks noChangeAspect="1"/>
          </p:cNvPicPr>
          <p:nvPr/>
        </p:nvPicPr>
        <p:blipFill rotWithShape="1">
          <a:blip r:embed="rId23">
            <a:clrChange>
              <a:clrFrom>
                <a:srgbClr val="FFFFFF"/>
              </a:clrFrom>
              <a:clrTo>
                <a:srgbClr val="FFFFFF">
                  <a:alpha val="0"/>
                </a:srgbClr>
              </a:clrTo>
            </a:clrChange>
          </a:blip>
          <a:srcRect l="13231" t="9071" r="13427"/>
          <a:stretch/>
        </p:blipFill>
        <p:spPr>
          <a:xfrm>
            <a:off x="7262595" y="3316253"/>
            <a:ext cx="205337" cy="174839"/>
          </a:xfrm>
          <a:prstGeom prst="rect">
            <a:avLst/>
          </a:prstGeom>
          <a:noFill/>
        </p:spPr>
      </p:pic>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D42F8F3-D120-451E-BA1A-687CECB739EF}"/>
                  </a:ext>
                </a:extLst>
              </p:cNvPr>
              <p:cNvSpPr/>
              <p:nvPr/>
            </p:nvSpPr>
            <p:spPr>
              <a:xfrm>
                <a:off x="7021356" y="3422642"/>
                <a:ext cx="767903" cy="353943"/>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𝑀</m:t>
                          </m:r>
                        </m:e>
                        <m:sub>
                          <m:r>
                            <a:rPr kumimoji="1" lang="en-US" altLang="zh-CN" i="1" dirty="0">
                              <a:latin typeface="Cambria Math" panose="02040503050406030204" pitchFamily="18" charset="0"/>
                              <a:cs typeface="Times New Roman" panose="02020603050405020304" pitchFamily="18" charset="0"/>
                            </a:rPr>
                            <m:t>𝑛</m:t>
                          </m:r>
                        </m:sub>
                        <m:sup>
                          <m:r>
                            <a:rPr kumimoji="1" lang="en-US" altLang="zh-CN" i="1" dirty="0">
                              <a:latin typeface="Cambria Math" panose="02040503050406030204" pitchFamily="18" charset="0"/>
                              <a:cs typeface="Times New Roman" panose="02020603050405020304" pitchFamily="18" charset="0"/>
                            </a:rPr>
                            <m:t>(</m:t>
                          </m:r>
                          <m:r>
                            <a:rPr kumimoji="1" lang="en-US" altLang="zh-CN" i="1" dirty="0">
                              <a:latin typeface="Cambria Math" panose="02040503050406030204" pitchFamily="18" charset="0"/>
                              <a:cs typeface="Times New Roman" panose="02020603050405020304" pitchFamily="18" charset="0"/>
                            </a:rPr>
                            <m:t>𝑅</m:t>
                          </m:r>
                          <m:r>
                            <a:rPr kumimoji="1" lang="en-US" altLang="zh-CN" i="1" dirty="0">
                              <a:latin typeface="Cambria Math" panose="02040503050406030204" pitchFamily="18" charset="0"/>
                              <a:cs typeface="Times New Roman" panose="02020603050405020304" pitchFamily="18" charset="0"/>
                            </a:rPr>
                            <m:t>−1)</m:t>
                          </m:r>
                        </m:sup>
                      </m:sSubSup>
                    </m:oMath>
                  </m:oMathPara>
                </a14:m>
                <a:endParaRPr lang="zh-CN" altLang="en-US" sz="1100" i="1" dirty="0"/>
              </a:p>
            </p:txBody>
          </p:sp>
        </mc:Choice>
        <mc:Fallback xmlns="">
          <p:sp>
            <p:nvSpPr>
              <p:cNvPr id="84" name="矩形 83">
                <a:extLst>
                  <a:ext uri="{FF2B5EF4-FFF2-40B4-BE49-F238E27FC236}">
                    <a16:creationId xmlns:a16="http://schemas.microsoft.com/office/drawing/2014/main" id="{8D42F8F3-D120-451E-BA1A-687CECB739EF}"/>
                  </a:ext>
                </a:extLst>
              </p:cNvPr>
              <p:cNvSpPr>
                <a:spLocks noRot="1" noChangeAspect="1" noMove="1" noResize="1" noEditPoints="1" noAdjustHandles="1" noChangeArrowheads="1" noChangeShapeType="1" noTextEdit="1"/>
              </p:cNvSpPr>
              <p:nvPr/>
            </p:nvSpPr>
            <p:spPr>
              <a:xfrm>
                <a:off x="7021356" y="3422642"/>
                <a:ext cx="767903" cy="353943"/>
              </a:xfrm>
              <a:prstGeom prst="rect">
                <a:avLst/>
              </a:prstGeom>
              <a:blipFill>
                <a:blip r:embed="rId39"/>
                <a:stretch>
                  <a:fillRect/>
                </a:stretch>
              </a:blipFill>
            </p:spPr>
            <p:txBody>
              <a:bodyPr/>
              <a:lstStyle/>
              <a:p>
                <a:r>
                  <a:rPr lang="zh-CN" altLang="en-US">
                    <a:noFill/>
                  </a:rPr>
                  <a:t> </a:t>
                </a:r>
              </a:p>
            </p:txBody>
          </p:sp>
        </mc:Fallback>
      </mc:AlternateContent>
      <p:sp>
        <p:nvSpPr>
          <p:cNvPr id="85" name="圆角矩形 22">
            <a:extLst>
              <a:ext uri="{FF2B5EF4-FFF2-40B4-BE49-F238E27FC236}">
                <a16:creationId xmlns:a16="http://schemas.microsoft.com/office/drawing/2014/main" id="{1C890938-DC29-42B2-8E21-C66E9AF65731}"/>
              </a:ext>
            </a:extLst>
          </p:cNvPr>
          <p:cNvSpPr/>
          <p:nvPr/>
        </p:nvSpPr>
        <p:spPr>
          <a:xfrm rot="5400000">
            <a:off x="18824" y="1732855"/>
            <a:ext cx="2136751" cy="1928643"/>
          </a:xfrm>
          <a:prstGeom prst="roundRect">
            <a:avLst>
              <a:gd name="adj" fmla="val 0"/>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6" name="TextBox 67">
                <a:extLst>
                  <a:ext uri="{FF2B5EF4-FFF2-40B4-BE49-F238E27FC236}">
                    <a16:creationId xmlns:a16="http://schemas.microsoft.com/office/drawing/2014/main" id="{6D01BDEF-0274-43CD-81FD-B5C8F78EC8EE}"/>
                  </a:ext>
                </a:extLst>
              </p:cNvPr>
              <p:cNvSpPr txBox="1"/>
              <p:nvPr/>
            </p:nvSpPr>
            <p:spPr>
              <a:xfrm>
                <a:off x="1403648" y="2924944"/>
                <a:ext cx="584437"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86" name="TextBox 67">
                <a:extLst>
                  <a:ext uri="{FF2B5EF4-FFF2-40B4-BE49-F238E27FC236}">
                    <a16:creationId xmlns:a16="http://schemas.microsoft.com/office/drawing/2014/main" id="{6D01BDEF-0274-43CD-81FD-B5C8F78EC8EE}"/>
                  </a:ext>
                </a:extLst>
              </p:cNvPr>
              <p:cNvSpPr txBox="1">
                <a:spLocks noRot="1" noChangeAspect="1" noMove="1" noResize="1" noEditPoints="1" noAdjustHandles="1" noChangeArrowheads="1" noChangeShapeType="1" noTextEdit="1"/>
              </p:cNvSpPr>
              <p:nvPr/>
            </p:nvSpPr>
            <p:spPr>
              <a:xfrm>
                <a:off x="1403648" y="2924944"/>
                <a:ext cx="584437" cy="400110"/>
              </a:xfrm>
              <a:prstGeom prst="rect">
                <a:avLst/>
              </a:prstGeom>
              <a:blipFill>
                <a:blip r:embed="rId40"/>
                <a:stretch>
                  <a:fillRect/>
                </a:stretch>
              </a:blipFill>
            </p:spPr>
            <p:txBody>
              <a:bodyPr/>
              <a:lstStyle/>
              <a:p>
                <a:r>
                  <a:rPr lang="zh-CN" altLang="en-US">
                    <a:noFill/>
                  </a:rPr>
                  <a:t> </a:t>
                </a:r>
              </a:p>
            </p:txBody>
          </p:sp>
        </mc:Fallback>
      </mc:AlternateContent>
      <p:sp>
        <p:nvSpPr>
          <p:cNvPr id="87" name="TextBox 63">
            <a:extLst>
              <a:ext uri="{FF2B5EF4-FFF2-40B4-BE49-F238E27FC236}">
                <a16:creationId xmlns:a16="http://schemas.microsoft.com/office/drawing/2014/main" id="{8E8A70FF-7106-4BAF-B638-16A034D99BA1}"/>
              </a:ext>
            </a:extLst>
          </p:cNvPr>
          <p:cNvSpPr txBox="1"/>
          <p:nvPr/>
        </p:nvSpPr>
        <p:spPr>
          <a:xfrm>
            <a:off x="169835" y="1889867"/>
            <a:ext cx="758765" cy="369332"/>
          </a:xfrm>
          <a:prstGeom prst="rect">
            <a:avLst/>
          </a:prstGeom>
          <a:noFill/>
        </p:spPr>
        <p:txBody>
          <a:bodyPr wrap="square" rtlCol="0">
            <a:spAutoFit/>
          </a:bodyPr>
          <a:lstStyle/>
          <a:p>
            <a:pPr algn="ctr"/>
            <a:r>
              <a:rPr lang="en-US" altLang="zh-CN" sz="900" dirty="0">
                <a:latin typeface="Times New Roman" pitchFamily="18" charset="0"/>
                <a:cs typeface="Times New Roman" pitchFamily="18" charset="0"/>
              </a:rPr>
              <a:t>Federated </a:t>
            </a:r>
          </a:p>
          <a:p>
            <a:pPr algn="ctr"/>
            <a:r>
              <a:rPr lang="en-US" altLang="zh-CN" sz="900" dirty="0">
                <a:latin typeface="Times New Roman" pitchFamily="18" charset="0"/>
                <a:cs typeface="Times New Roman" pitchFamily="18" charset="0"/>
              </a:rPr>
              <a:t>Model</a:t>
            </a:r>
            <a:endParaRPr lang="zh-CN" altLang="en-US" sz="700" dirty="0">
              <a:latin typeface="Times New Roman" pitchFamily="18" charset="0"/>
              <a:cs typeface="Times New Roman" pitchFamily="18" charset="0"/>
            </a:endParaRPr>
          </a:p>
        </p:txBody>
      </p:sp>
      <p:cxnSp>
        <p:nvCxnSpPr>
          <p:cNvPr id="88" name="直接箭头连接符 87">
            <a:extLst>
              <a:ext uri="{FF2B5EF4-FFF2-40B4-BE49-F238E27FC236}">
                <a16:creationId xmlns:a16="http://schemas.microsoft.com/office/drawing/2014/main" id="{3CEC9C0C-D9F9-4DBA-AA2D-869DFC1DAEB9}"/>
              </a:ext>
            </a:extLst>
          </p:cNvPr>
          <p:cNvCxnSpPr>
            <a:cxnSpLocks/>
          </p:cNvCxnSpPr>
          <p:nvPr/>
        </p:nvCxnSpPr>
        <p:spPr>
          <a:xfrm flipV="1">
            <a:off x="1011247" y="2094937"/>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51C2AF2B-5909-498B-9AE6-C8B44F0009A1}"/>
              </a:ext>
            </a:extLst>
          </p:cNvPr>
          <p:cNvCxnSpPr>
            <a:cxnSpLocks/>
          </p:cNvCxnSpPr>
          <p:nvPr/>
        </p:nvCxnSpPr>
        <p:spPr>
          <a:xfrm>
            <a:off x="1011252" y="2674520"/>
            <a:ext cx="360000"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C6105DFA-A9CD-4917-8730-9A8E6BA0F08B}"/>
              </a:ext>
            </a:extLst>
          </p:cNvPr>
          <p:cNvCxnSpPr>
            <a:cxnSpLocks/>
          </p:cNvCxnSpPr>
          <p:nvPr/>
        </p:nvCxnSpPr>
        <p:spPr>
          <a:xfrm>
            <a:off x="977845" y="2972451"/>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E4B12D94-19B6-4F4D-9B69-49D961449D26}"/>
              </a:ext>
            </a:extLst>
          </p:cNvPr>
          <p:cNvCxnSpPr>
            <a:cxnSpLocks/>
          </p:cNvCxnSpPr>
          <p:nvPr/>
        </p:nvCxnSpPr>
        <p:spPr>
          <a:xfrm>
            <a:off x="2012135" y="2071637"/>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CE72B9F-F2E3-45E2-A000-4E802B8E73FC}"/>
              </a:ext>
            </a:extLst>
          </p:cNvPr>
          <p:cNvCxnSpPr>
            <a:cxnSpLocks/>
          </p:cNvCxnSpPr>
          <p:nvPr/>
        </p:nvCxnSpPr>
        <p:spPr>
          <a:xfrm>
            <a:off x="2016916" y="2674520"/>
            <a:ext cx="385273"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32BFB419-7CCF-43A1-B3C7-A747E4DE3664}"/>
              </a:ext>
            </a:extLst>
          </p:cNvPr>
          <p:cNvCxnSpPr>
            <a:cxnSpLocks/>
          </p:cNvCxnSpPr>
          <p:nvPr/>
        </p:nvCxnSpPr>
        <p:spPr>
          <a:xfrm flipV="1">
            <a:off x="2037424" y="3185982"/>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4" name="图片 93">
            <a:extLst>
              <a:ext uri="{FF2B5EF4-FFF2-40B4-BE49-F238E27FC236}">
                <a16:creationId xmlns:a16="http://schemas.microsoft.com/office/drawing/2014/main" id="{A22AC23B-D65F-491B-9C98-687E9A56ADD6}"/>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179918" y="2378913"/>
            <a:ext cx="776946" cy="591217"/>
          </a:xfrm>
          <a:prstGeom prst="rect">
            <a:avLst/>
          </a:prstGeom>
          <a:noFill/>
        </p:spPr>
      </p:pic>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900CA4E2-EBBB-4CBE-8DEA-EC261FF130B8}"/>
                  </a:ext>
                </a:extLst>
              </p:cNvPr>
              <p:cNvSpPr/>
              <p:nvPr/>
            </p:nvSpPr>
            <p:spPr>
              <a:xfrm>
                <a:off x="203672" y="2925983"/>
                <a:ext cx="668055" cy="3488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1600" i="1" dirty="0">
                              <a:latin typeface="Cambria Math" panose="02040503050406030204" pitchFamily="18" charset="0"/>
                              <a:cs typeface="Times New Roman" panose="02020603050405020304" pitchFamily="18" charset="0"/>
                            </a:rPr>
                          </m:ctrlPr>
                        </m:sSupPr>
                        <m:e>
                          <m:r>
                            <a:rPr kumimoji="1" lang="en-US" altLang="zh-CN" sz="1600" i="1" dirty="0">
                              <a:latin typeface="Cambria Math" panose="02040503050406030204" pitchFamily="18" charset="0"/>
                              <a:cs typeface="Times New Roman" panose="02020603050405020304" pitchFamily="18" charset="0"/>
                            </a:rPr>
                            <m:t>𝑀</m:t>
                          </m:r>
                        </m:e>
                        <m:sup>
                          <m:r>
                            <a:rPr kumimoji="1" lang="en-US" altLang="zh-CN" sz="1600" i="1" dirty="0">
                              <a:latin typeface="Cambria Math" panose="02040503050406030204" pitchFamily="18" charset="0"/>
                              <a:cs typeface="Times New Roman" panose="02020603050405020304" pitchFamily="18" charset="0"/>
                            </a:rPr>
                            <m:t>(0)</m:t>
                          </m:r>
                        </m:sup>
                      </m:sSup>
                    </m:oMath>
                  </m:oMathPara>
                </a14:m>
                <a:endParaRPr lang="zh-CN" altLang="en-US" sz="1600" i="1" dirty="0"/>
              </a:p>
            </p:txBody>
          </p:sp>
        </mc:Choice>
        <mc:Fallback xmlns="">
          <p:sp>
            <p:nvSpPr>
              <p:cNvPr id="95" name="矩形 94">
                <a:extLst>
                  <a:ext uri="{FF2B5EF4-FFF2-40B4-BE49-F238E27FC236}">
                    <a16:creationId xmlns:a16="http://schemas.microsoft.com/office/drawing/2014/main" id="{900CA4E2-EBBB-4CBE-8DEA-EC261FF130B8}"/>
                  </a:ext>
                </a:extLst>
              </p:cNvPr>
              <p:cNvSpPr>
                <a:spLocks noRot="1" noChangeAspect="1" noMove="1" noResize="1" noEditPoints="1" noAdjustHandles="1" noChangeArrowheads="1" noChangeShapeType="1" noTextEdit="1"/>
              </p:cNvSpPr>
              <p:nvPr/>
            </p:nvSpPr>
            <p:spPr>
              <a:xfrm>
                <a:off x="203672" y="2925983"/>
                <a:ext cx="668055" cy="348813"/>
              </a:xfrm>
              <a:prstGeom prst="rect">
                <a:avLst/>
              </a:prstGeom>
              <a:blipFill>
                <a:blip r:embed="rId41"/>
                <a:stretch>
                  <a:fillRect/>
                </a:stretch>
              </a:blipFill>
            </p:spPr>
            <p:txBody>
              <a:bodyPr/>
              <a:lstStyle/>
              <a:p>
                <a:r>
                  <a:rPr lang="zh-CN" altLang="en-US">
                    <a:noFill/>
                  </a:rPr>
                  <a:t> </a:t>
                </a:r>
              </a:p>
            </p:txBody>
          </p:sp>
        </mc:Fallback>
      </mc:AlternateContent>
      <p:pic>
        <p:nvPicPr>
          <p:cNvPr id="96" name="图片 95">
            <a:extLst>
              <a:ext uri="{FF2B5EF4-FFF2-40B4-BE49-F238E27FC236}">
                <a16:creationId xmlns:a16="http://schemas.microsoft.com/office/drawing/2014/main" id="{4AB7539C-112D-4A56-8519-069D74AE5460}"/>
              </a:ext>
            </a:extLst>
          </p:cNvPr>
          <p:cNvPicPr>
            <a:picLocks noChangeAspect="1"/>
          </p:cNvPicPr>
          <p:nvPr/>
        </p:nvPicPr>
        <p:blipFill rotWithShape="1">
          <a:blip r:embed="rId23">
            <a:clrChange>
              <a:clrFrom>
                <a:srgbClr val="FFFFFF"/>
              </a:clrFrom>
              <a:clrTo>
                <a:srgbClr val="FFFFFF">
                  <a:alpha val="0"/>
                </a:srgbClr>
              </a:clrTo>
            </a:clrChange>
          </a:blip>
          <a:srcRect l="13231" t="9071" r="13427"/>
          <a:stretch/>
        </p:blipFill>
        <p:spPr>
          <a:xfrm>
            <a:off x="1546180" y="1949154"/>
            <a:ext cx="205337" cy="174840"/>
          </a:xfrm>
          <a:prstGeom prst="rect">
            <a:avLst/>
          </a:prstGeom>
          <a:noFill/>
        </p:spPr>
      </p:pic>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7316293B-9AFE-4AF3-8BAA-ACFE50128E6F}"/>
                  </a:ext>
                </a:extLst>
              </p:cNvPr>
              <p:cNvSpPr/>
              <p:nvPr/>
            </p:nvSpPr>
            <p:spPr>
              <a:xfrm>
                <a:off x="1440499" y="2055549"/>
                <a:ext cx="582788" cy="36131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𝑀</m:t>
                          </m:r>
                        </m:e>
                        <m:sub>
                          <m:r>
                            <a:rPr kumimoji="1" lang="en-US" altLang="zh-CN" i="1" dirty="0">
                              <a:latin typeface="Cambria Math" panose="02040503050406030204" pitchFamily="18" charset="0"/>
                              <a:cs typeface="Times New Roman" panose="02020603050405020304" pitchFamily="18" charset="0"/>
                            </a:rPr>
                            <m:t>1</m:t>
                          </m:r>
                        </m:sub>
                        <m:sup>
                          <m:r>
                            <a:rPr kumimoji="1" lang="en-US" altLang="zh-CN" i="1" dirty="0">
                              <a:latin typeface="Cambria Math" panose="02040503050406030204" pitchFamily="18" charset="0"/>
                              <a:cs typeface="Times New Roman" panose="02020603050405020304" pitchFamily="18" charset="0"/>
                            </a:rPr>
                            <m:t>(0)</m:t>
                          </m:r>
                        </m:sup>
                      </m:sSubSup>
                    </m:oMath>
                  </m:oMathPara>
                </a14:m>
                <a:endParaRPr lang="zh-CN" altLang="en-US" sz="1100" i="1" dirty="0"/>
              </a:p>
            </p:txBody>
          </p:sp>
        </mc:Choice>
        <mc:Fallback xmlns="">
          <p:sp>
            <p:nvSpPr>
              <p:cNvPr id="97" name="矩形 96">
                <a:extLst>
                  <a:ext uri="{FF2B5EF4-FFF2-40B4-BE49-F238E27FC236}">
                    <a16:creationId xmlns:a16="http://schemas.microsoft.com/office/drawing/2014/main" id="{7316293B-9AFE-4AF3-8BAA-ACFE50128E6F}"/>
                  </a:ext>
                </a:extLst>
              </p:cNvPr>
              <p:cNvSpPr>
                <a:spLocks noRot="1" noChangeAspect="1" noMove="1" noResize="1" noEditPoints="1" noAdjustHandles="1" noChangeArrowheads="1" noChangeShapeType="1" noTextEdit="1"/>
              </p:cNvSpPr>
              <p:nvPr/>
            </p:nvSpPr>
            <p:spPr>
              <a:xfrm>
                <a:off x="1440499" y="2055549"/>
                <a:ext cx="582788" cy="361317"/>
              </a:xfrm>
              <a:prstGeom prst="rect">
                <a:avLst/>
              </a:prstGeom>
              <a:blipFill>
                <a:blip r:embed="rId42"/>
                <a:stretch>
                  <a:fillRect/>
                </a:stretch>
              </a:blipFill>
            </p:spPr>
            <p:txBody>
              <a:bodyPr/>
              <a:lstStyle/>
              <a:p>
                <a:r>
                  <a:rPr lang="zh-CN" altLang="en-US">
                    <a:noFill/>
                  </a:rPr>
                  <a:t> </a:t>
                </a:r>
              </a:p>
            </p:txBody>
          </p:sp>
        </mc:Fallback>
      </mc:AlternateContent>
      <p:pic>
        <p:nvPicPr>
          <p:cNvPr id="98" name="图片 97">
            <a:extLst>
              <a:ext uri="{FF2B5EF4-FFF2-40B4-BE49-F238E27FC236}">
                <a16:creationId xmlns:a16="http://schemas.microsoft.com/office/drawing/2014/main" id="{F13A8D9D-4055-43DB-B682-C571E7FE9FC6}"/>
              </a:ext>
            </a:extLst>
          </p:cNvPr>
          <p:cNvPicPr>
            <a:picLocks noChangeAspect="1"/>
          </p:cNvPicPr>
          <p:nvPr/>
        </p:nvPicPr>
        <p:blipFill rotWithShape="1">
          <a:blip r:embed="rId23">
            <a:clrChange>
              <a:clrFrom>
                <a:srgbClr val="FFFFFF"/>
              </a:clrFrom>
              <a:clrTo>
                <a:srgbClr val="FFFFFF">
                  <a:alpha val="0"/>
                </a:srgbClr>
              </a:clrTo>
            </a:clrChange>
          </a:blip>
          <a:srcRect l="13231" t="9071" r="13427"/>
          <a:stretch/>
        </p:blipFill>
        <p:spPr>
          <a:xfrm>
            <a:off x="1546180" y="2632706"/>
            <a:ext cx="205337" cy="174839"/>
          </a:xfrm>
          <a:prstGeom prst="rect">
            <a:avLst/>
          </a:prstGeom>
          <a:noFill/>
        </p:spPr>
      </p:pic>
      <mc:AlternateContent xmlns:mc="http://schemas.openxmlformats.org/markup-compatibility/2006" xmlns:a14="http://schemas.microsoft.com/office/drawing/2010/main">
        <mc:Choice Requires="a14">
          <p:sp>
            <p:nvSpPr>
              <p:cNvPr id="99" name="矩形 98">
                <a:extLst>
                  <a:ext uri="{FF2B5EF4-FFF2-40B4-BE49-F238E27FC236}">
                    <a16:creationId xmlns:a16="http://schemas.microsoft.com/office/drawing/2014/main" id="{83DD5961-4A63-4B03-801E-ADEBEA219DEF}"/>
                  </a:ext>
                </a:extLst>
              </p:cNvPr>
              <p:cNvSpPr/>
              <p:nvPr/>
            </p:nvSpPr>
            <p:spPr>
              <a:xfrm>
                <a:off x="1440503" y="2739098"/>
                <a:ext cx="582788" cy="36157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𝑀</m:t>
                          </m:r>
                        </m:e>
                        <m:sub>
                          <m:r>
                            <a:rPr kumimoji="1" lang="en-US" altLang="zh-CN" i="1" dirty="0">
                              <a:latin typeface="Cambria Math" panose="02040503050406030204" pitchFamily="18" charset="0"/>
                              <a:cs typeface="Times New Roman" panose="02020603050405020304" pitchFamily="18" charset="0"/>
                            </a:rPr>
                            <m:t>2</m:t>
                          </m:r>
                        </m:sub>
                        <m:sup>
                          <m:r>
                            <a:rPr kumimoji="1" lang="en-US" altLang="zh-CN" i="1" dirty="0">
                              <a:latin typeface="Cambria Math" panose="02040503050406030204" pitchFamily="18" charset="0"/>
                              <a:cs typeface="Times New Roman" panose="02020603050405020304" pitchFamily="18" charset="0"/>
                            </a:rPr>
                            <m:t>(0)</m:t>
                          </m:r>
                        </m:sup>
                      </m:sSubSup>
                    </m:oMath>
                  </m:oMathPara>
                </a14:m>
                <a:endParaRPr lang="zh-CN" altLang="en-US" sz="1100" i="1" dirty="0"/>
              </a:p>
            </p:txBody>
          </p:sp>
        </mc:Choice>
        <mc:Fallback xmlns="">
          <p:sp>
            <p:nvSpPr>
              <p:cNvPr id="99" name="矩形 98">
                <a:extLst>
                  <a:ext uri="{FF2B5EF4-FFF2-40B4-BE49-F238E27FC236}">
                    <a16:creationId xmlns:a16="http://schemas.microsoft.com/office/drawing/2014/main" id="{83DD5961-4A63-4B03-801E-ADEBEA219DEF}"/>
                  </a:ext>
                </a:extLst>
              </p:cNvPr>
              <p:cNvSpPr>
                <a:spLocks noRot="1" noChangeAspect="1" noMove="1" noResize="1" noEditPoints="1" noAdjustHandles="1" noChangeArrowheads="1" noChangeShapeType="1" noTextEdit="1"/>
              </p:cNvSpPr>
              <p:nvPr/>
            </p:nvSpPr>
            <p:spPr>
              <a:xfrm>
                <a:off x="1440503" y="2739098"/>
                <a:ext cx="582788" cy="361574"/>
              </a:xfrm>
              <a:prstGeom prst="rect">
                <a:avLst/>
              </a:prstGeom>
              <a:blipFill>
                <a:blip r:embed="rId43"/>
                <a:stretch>
                  <a:fillRect/>
                </a:stretch>
              </a:blipFill>
            </p:spPr>
            <p:txBody>
              <a:bodyPr/>
              <a:lstStyle/>
              <a:p>
                <a:r>
                  <a:rPr lang="zh-CN" altLang="en-US">
                    <a:noFill/>
                  </a:rPr>
                  <a:t> </a:t>
                </a:r>
              </a:p>
            </p:txBody>
          </p:sp>
        </mc:Fallback>
      </mc:AlternateContent>
      <p:pic>
        <p:nvPicPr>
          <p:cNvPr id="100" name="图片 99">
            <a:extLst>
              <a:ext uri="{FF2B5EF4-FFF2-40B4-BE49-F238E27FC236}">
                <a16:creationId xmlns:a16="http://schemas.microsoft.com/office/drawing/2014/main" id="{71AD3C35-5ECB-4B31-B272-E093ABD39C5D}"/>
              </a:ext>
            </a:extLst>
          </p:cNvPr>
          <p:cNvPicPr>
            <a:picLocks noChangeAspect="1"/>
          </p:cNvPicPr>
          <p:nvPr/>
        </p:nvPicPr>
        <p:blipFill rotWithShape="1">
          <a:blip r:embed="rId23">
            <a:clrChange>
              <a:clrFrom>
                <a:srgbClr val="FFFFFF"/>
              </a:clrFrom>
              <a:clrTo>
                <a:srgbClr val="FFFFFF">
                  <a:alpha val="0"/>
                </a:srgbClr>
              </a:clrTo>
            </a:clrChange>
          </a:blip>
          <a:srcRect l="13231" t="9071" r="13427"/>
          <a:stretch/>
        </p:blipFill>
        <p:spPr>
          <a:xfrm>
            <a:off x="1546180" y="3316249"/>
            <a:ext cx="205337" cy="174840"/>
          </a:xfrm>
          <a:prstGeom prst="rect">
            <a:avLst/>
          </a:prstGeom>
          <a:noFill/>
        </p:spPr>
      </p:pic>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ECF833A5-3955-4505-BB06-CF3FF440FFCA}"/>
                  </a:ext>
                </a:extLst>
              </p:cNvPr>
              <p:cNvSpPr/>
              <p:nvPr/>
            </p:nvSpPr>
            <p:spPr>
              <a:xfrm>
                <a:off x="1440499" y="3422645"/>
                <a:ext cx="582788" cy="353943"/>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𝑀</m:t>
                          </m:r>
                        </m:e>
                        <m:sub>
                          <m:r>
                            <a:rPr kumimoji="1" lang="en-US" altLang="zh-CN" i="1" dirty="0">
                              <a:latin typeface="Cambria Math" panose="02040503050406030204" pitchFamily="18" charset="0"/>
                              <a:cs typeface="Times New Roman" panose="02020603050405020304" pitchFamily="18" charset="0"/>
                            </a:rPr>
                            <m:t>𝑛</m:t>
                          </m:r>
                        </m:sub>
                        <m:sup>
                          <m:r>
                            <a:rPr kumimoji="1" lang="en-US" altLang="zh-CN" i="1" dirty="0">
                              <a:latin typeface="Cambria Math" panose="02040503050406030204" pitchFamily="18" charset="0"/>
                              <a:cs typeface="Times New Roman" panose="02020603050405020304" pitchFamily="18" charset="0"/>
                            </a:rPr>
                            <m:t>(0)</m:t>
                          </m:r>
                        </m:sup>
                      </m:sSubSup>
                    </m:oMath>
                  </m:oMathPara>
                </a14:m>
                <a:endParaRPr lang="zh-CN" altLang="en-US" i="1" dirty="0"/>
              </a:p>
            </p:txBody>
          </p:sp>
        </mc:Choice>
        <mc:Fallback xmlns="">
          <p:sp>
            <p:nvSpPr>
              <p:cNvPr id="101" name="矩形 100">
                <a:extLst>
                  <a:ext uri="{FF2B5EF4-FFF2-40B4-BE49-F238E27FC236}">
                    <a16:creationId xmlns:a16="http://schemas.microsoft.com/office/drawing/2014/main" id="{ECF833A5-3955-4505-BB06-CF3FF440FFCA}"/>
                  </a:ext>
                </a:extLst>
              </p:cNvPr>
              <p:cNvSpPr>
                <a:spLocks noRot="1" noChangeAspect="1" noMove="1" noResize="1" noEditPoints="1" noAdjustHandles="1" noChangeArrowheads="1" noChangeShapeType="1" noTextEdit="1"/>
              </p:cNvSpPr>
              <p:nvPr/>
            </p:nvSpPr>
            <p:spPr>
              <a:xfrm>
                <a:off x="1440499" y="3422645"/>
                <a:ext cx="582788" cy="353943"/>
              </a:xfrm>
              <a:prstGeom prst="rect">
                <a:avLst/>
              </a:prstGeom>
              <a:blipFill>
                <a:blip r:embed="rId44"/>
                <a:stretch>
                  <a:fillRect/>
                </a:stretch>
              </a:blipFill>
            </p:spPr>
            <p:txBody>
              <a:bodyPr/>
              <a:lstStyle/>
              <a:p>
                <a:r>
                  <a:rPr lang="zh-CN" altLang="en-US">
                    <a:noFill/>
                  </a:rPr>
                  <a:t> </a:t>
                </a:r>
              </a:p>
            </p:txBody>
          </p:sp>
        </mc:Fallback>
      </mc:AlternateContent>
      <p:sp>
        <p:nvSpPr>
          <p:cNvPr id="102" name="文本框 101">
            <a:extLst>
              <a:ext uri="{FF2B5EF4-FFF2-40B4-BE49-F238E27FC236}">
                <a16:creationId xmlns:a16="http://schemas.microsoft.com/office/drawing/2014/main" id="{A1B4EE40-0F03-4B73-BF33-25FD83CCBF95}"/>
              </a:ext>
            </a:extLst>
          </p:cNvPr>
          <p:cNvSpPr txBox="1"/>
          <p:nvPr/>
        </p:nvSpPr>
        <p:spPr>
          <a:xfrm>
            <a:off x="1438593" y="1628800"/>
            <a:ext cx="463589" cy="338554"/>
          </a:xfrm>
          <a:prstGeom prst="rect">
            <a:avLst/>
          </a:prstGeom>
          <a:noFill/>
        </p:spPr>
        <p:txBody>
          <a:bodyPr wrap="none" rtlCol="0">
            <a:spAutoFit/>
          </a:bodyPr>
          <a:lstStyle/>
          <a:p>
            <a:pPr algn="ctr"/>
            <a:r>
              <a:rPr lang="en-US" altLang="zh-CN" sz="800" dirty="0">
                <a:latin typeface="Times New Roman" pitchFamily="18" charset="0"/>
                <a:cs typeface="Times New Roman" pitchFamily="18" charset="0"/>
              </a:rPr>
              <a:t>Local</a:t>
            </a:r>
            <a:br>
              <a:rPr lang="en-US" altLang="zh-CN" sz="800" dirty="0">
                <a:latin typeface="Times New Roman" pitchFamily="18" charset="0"/>
                <a:cs typeface="Times New Roman" pitchFamily="18" charset="0"/>
              </a:rPr>
            </a:br>
            <a:r>
              <a:rPr lang="en-US" altLang="zh-CN" sz="800" dirty="0">
                <a:latin typeface="Times New Roman" pitchFamily="18" charset="0"/>
                <a:cs typeface="Times New Roman" pitchFamily="18" charset="0"/>
              </a:rPr>
              <a:t>Model</a:t>
            </a:r>
            <a:endParaRPr lang="zh-CN" altLang="en-US" sz="800" dirty="0">
              <a:latin typeface="Times New Roman" pitchFamily="18" charset="0"/>
              <a:cs typeface="Times New Roman" pitchFamily="18" charset="0"/>
            </a:endParaRPr>
          </a:p>
        </p:txBody>
      </p:sp>
      <p:sp>
        <p:nvSpPr>
          <p:cNvPr id="103" name="TextBox 63">
            <a:extLst>
              <a:ext uri="{FF2B5EF4-FFF2-40B4-BE49-F238E27FC236}">
                <a16:creationId xmlns:a16="http://schemas.microsoft.com/office/drawing/2014/main" id="{B416A8BD-A481-4761-816C-13B7537FE94B}"/>
              </a:ext>
            </a:extLst>
          </p:cNvPr>
          <p:cNvSpPr txBox="1"/>
          <p:nvPr/>
        </p:nvSpPr>
        <p:spPr>
          <a:xfrm>
            <a:off x="2473707" y="1889868"/>
            <a:ext cx="758765" cy="369332"/>
          </a:xfrm>
          <a:prstGeom prst="rect">
            <a:avLst/>
          </a:prstGeom>
          <a:noFill/>
        </p:spPr>
        <p:txBody>
          <a:bodyPr wrap="square" rtlCol="0">
            <a:spAutoFit/>
          </a:bodyPr>
          <a:lstStyle/>
          <a:p>
            <a:pPr algn="ctr"/>
            <a:r>
              <a:rPr lang="en-US" altLang="zh-CN" sz="900" dirty="0">
                <a:latin typeface="Times New Roman" pitchFamily="18" charset="0"/>
                <a:cs typeface="Times New Roman" pitchFamily="18" charset="0"/>
              </a:rPr>
              <a:t>Federated </a:t>
            </a:r>
          </a:p>
          <a:p>
            <a:pPr algn="ctr"/>
            <a:r>
              <a:rPr lang="en-US" altLang="zh-CN" sz="900" dirty="0">
                <a:latin typeface="Times New Roman" pitchFamily="18" charset="0"/>
                <a:cs typeface="Times New Roman" pitchFamily="18" charset="0"/>
              </a:rPr>
              <a:t>Model</a:t>
            </a:r>
            <a:endParaRPr lang="zh-CN" altLang="en-US" sz="700" dirty="0">
              <a:latin typeface="Times New Roman" pitchFamily="18" charset="0"/>
              <a:cs typeface="Times New Roman" pitchFamily="18" charset="0"/>
            </a:endParaRPr>
          </a:p>
        </p:txBody>
      </p:sp>
      <p:sp>
        <p:nvSpPr>
          <p:cNvPr id="104" name="文本框 103">
            <a:extLst>
              <a:ext uri="{FF2B5EF4-FFF2-40B4-BE49-F238E27FC236}">
                <a16:creationId xmlns:a16="http://schemas.microsoft.com/office/drawing/2014/main" id="{06E1E33F-B819-4C8A-A91E-6110C95801E0}"/>
              </a:ext>
            </a:extLst>
          </p:cNvPr>
          <p:cNvSpPr txBox="1"/>
          <p:nvPr/>
        </p:nvSpPr>
        <p:spPr>
          <a:xfrm>
            <a:off x="3742466" y="1628800"/>
            <a:ext cx="463589" cy="338554"/>
          </a:xfrm>
          <a:prstGeom prst="rect">
            <a:avLst/>
          </a:prstGeom>
          <a:noFill/>
        </p:spPr>
        <p:txBody>
          <a:bodyPr wrap="none" rtlCol="0">
            <a:spAutoFit/>
          </a:bodyPr>
          <a:lstStyle/>
          <a:p>
            <a:pPr algn="ctr"/>
            <a:r>
              <a:rPr lang="en-US" altLang="zh-CN" sz="800" dirty="0">
                <a:latin typeface="Times New Roman" pitchFamily="18" charset="0"/>
                <a:cs typeface="Times New Roman" pitchFamily="18" charset="0"/>
              </a:rPr>
              <a:t>Local</a:t>
            </a:r>
            <a:br>
              <a:rPr lang="en-US" altLang="zh-CN" sz="800" dirty="0">
                <a:latin typeface="Times New Roman" pitchFamily="18" charset="0"/>
                <a:cs typeface="Times New Roman" pitchFamily="18" charset="0"/>
              </a:rPr>
            </a:br>
            <a:r>
              <a:rPr lang="en-US" altLang="zh-CN" sz="800" dirty="0">
                <a:latin typeface="Times New Roman" pitchFamily="18" charset="0"/>
                <a:cs typeface="Times New Roman" pitchFamily="18" charset="0"/>
              </a:rPr>
              <a:t>Model</a:t>
            </a:r>
            <a:endParaRPr lang="zh-CN" altLang="en-US" sz="800" dirty="0">
              <a:latin typeface="Times New Roman" pitchFamily="18" charset="0"/>
              <a:cs typeface="Times New Roman" pitchFamily="18" charset="0"/>
            </a:endParaRPr>
          </a:p>
        </p:txBody>
      </p:sp>
      <p:sp>
        <p:nvSpPr>
          <p:cNvPr id="105" name="TextBox 63">
            <a:extLst>
              <a:ext uri="{FF2B5EF4-FFF2-40B4-BE49-F238E27FC236}">
                <a16:creationId xmlns:a16="http://schemas.microsoft.com/office/drawing/2014/main" id="{48A2856F-2745-466C-B34D-04E0D3AB8EF4}"/>
              </a:ext>
            </a:extLst>
          </p:cNvPr>
          <p:cNvSpPr txBox="1"/>
          <p:nvPr/>
        </p:nvSpPr>
        <p:spPr>
          <a:xfrm>
            <a:off x="5896661" y="1889868"/>
            <a:ext cx="758765" cy="369332"/>
          </a:xfrm>
          <a:prstGeom prst="rect">
            <a:avLst/>
          </a:prstGeom>
          <a:noFill/>
        </p:spPr>
        <p:txBody>
          <a:bodyPr wrap="square" rtlCol="0">
            <a:spAutoFit/>
          </a:bodyPr>
          <a:lstStyle/>
          <a:p>
            <a:pPr algn="ctr"/>
            <a:r>
              <a:rPr lang="en-US" altLang="zh-CN" sz="900" dirty="0">
                <a:latin typeface="Times New Roman" pitchFamily="18" charset="0"/>
                <a:cs typeface="Times New Roman" pitchFamily="18" charset="0"/>
              </a:rPr>
              <a:t>Federated </a:t>
            </a:r>
          </a:p>
          <a:p>
            <a:pPr algn="ctr"/>
            <a:r>
              <a:rPr lang="en-US" altLang="zh-CN" sz="900" dirty="0">
                <a:latin typeface="Times New Roman" pitchFamily="18" charset="0"/>
                <a:cs typeface="Times New Roman" pitchFamily="18" charset="0"/>
              </a:rPr>
              <a:t>Model</a:t>
            </a:r>
            <a:endParaRPr lang="zh-CN" altLang="en-US" sz="700" dirty="0">
              <a:latin typeface="Times New Roman" pitchFamily="18" charset="0"/>
              <a:cs typeface="Times New Roman" pitchFamily="18" charset="0"/>
            </a:endParaRPr>
          </a:p>
        </p:txBody>
      </p:sp>
      <p:sp>
        <p:nvSpPr>
          <p:cNvPr id="106" name="文本框 105">
            <a:extLst>
              <a:ext uri="{FF2B5EF4-FFF2-40B4-BE49-F238E27FC236}">
                <a16:creationId xmlns:a16="http://schemas.microsoft.com/office/drawing/2014/main" id="{91BED4D7-C0C8-4DE6-93CD-95369D0FB131}"/>
              </a:ext>
            </a:extLst>
          </p:cNvPr>
          <p:cNvSpPr txBox="1"/>
          <p:nvPr/>
        </p:nvSpPr>
        <p:spPr>
          <a:xfrm>
            <a:off x="7165420" y="1628800"/>
            <a:ext cx="463589" cy="338554"/>
          </a:xfrm>
          <a:prstGeom prst="rect">
            <a:avLst/>
          </a:prstGeom>
          <a:noFill/>
        </p:spPr>
        <p:txBody>
          <a:bodyPr wrap="none" rtlCol="0">
            <a:spAutoFit/>
          </a:bodyPr>
          <a:lstStyle/>
          <a:p>
            <a:pPr algn="ctr"/>
            <a:r>
              <a:rPr lang="en-US" altLang="zh-CN" sz="800" dirty="0">
                <a:latin typeface="Times New Roman" pitchFamily="18" charset="0"/>
                <a:cs typeface="Times New Roman" pitchFamily="18" charset="0"/>
              </a:rPr>
              <a:t>Local</a:t>
            </a:r>
            <a:br>
              <a:rPr lang="en-US" altLang="zh-CN" sz="800" dirty="0">
                <a:latin typeface="Times New Roman" pitchFamily="18" charset="0"/>
                <a:cs typeface="Times New Roman" pitchFamily="18" charset="0"/>
              </a:rPr>
            </a:br>
            <a:r>
              <a:rPr lang="en-US" altLang="zh-CN" sz="800" dirty="0">
                <a:latin typeface="Times New Roman" pitchFamily="18" charset="0"/>
                <a:cs typeface="Times New Roman" pitchFamily="18" charset="0"/>
              </a:rPr>
              <a:t>Model</a:t>
            </a:r>
            <a:endParaRPr lang="zh-CN" altLang="en-US" sz="800" dirty="0">
              <a:latin typeface="Times New Roman" pitchFamily="18" charset="0"/>
              <a:cs typeface="Times New Roman" pitchFamily="18" charset="0"/>
            </a:endParaRPr>
          </a:p>
        </p:txBody>
      </p:sp>
      <p:sp>
        <p:nvSpPr>
          <p:cNvPr id="107" name="TextBox 63">
            <a:extLst>
              <a:ext uri="{FF2B5EF4-FFF2-40B4-BE49-F238E27FC236}">
                <a16:creationId xmlns:a16="http://schemas.microsoft.com/office/drawing/2014/main" id="{CE7BB340-F3D5-4E69-9CF0-AFC50BEECFEB}"/>
              </a:ext>
            </a:extLst>
          </p:cNvPr>
          <p:cNvSpPr txBox="1"/>
          <p:nvPr/>
        </p:nvSpPr>
        <p:spPr>
          <a:xfrm>
            <a:off x="8253447" y="1889867"/>
            <a:ext cx="758765" cy="369332"/>
          </a:xfrm>
          <a:prstGeom prst="rect">
            <a:avLst/>
          </a:prstGeom>
          <a:noFill/>
        </p:spPr>
        <p:txBody>
          <a:bodyPr wrap="square" rtlCol="0">
            <a:spAutoFit/>
          </a:bodyPr>
          <a:lstStyle/>
          <a:p>
            <a:pPr algn="ctr"/>
            <a:r>
              <a:rPr lang="en-US" altLang="zh-CN" sz="900" dirty="0">
                <a:latin typeface="Times New Roman" pitchFamily="18" charset="0"/>
                <a:cs typeface="Times New Roman" pitchFamily="18" charset="0"/>
              </a:rPr>
              <a:t>Federated </a:t>
            </a:r>
          </a:p>
          <a:p>
            <a:pPr algn="ctr"/>
            <a:r>
              <a:rPr lang="en-US" altLang="zh-CN" sz="900" dirty="0">
                <a:latin typeface="Times New Roman" pitchFamily="18" charset="0"/>
                <a:cs typeface="Times New Roman" pitchFamily="18" charset="0"/>
              </a:rPr>
              <a:t>Model</a:t>
            </a:r>
            <a:endParaRPr lang="zh-CN" altLang="en-US" sz="700" dirty="0">
              <a:latin typeface="Times New Roman" pitchFamily="18" charset="0"/>
              <a:cs typeface="Times New Roman" pitchFamily="18" charset="0"/>
            </a:endParaRPr>
          </a:p>
        </p:txBody>
      </p:sp>
      <p:sp>
        <p:nvSpPr>
          <p:cNvPr id="108" name="圆角矩形 22">
            <a:extLst>
              <a:ext uri="{FF2B5EF4-FFF2-40B4-BE49-F238E27FC236}">
                <a16:creationId xmlns:a16="http://schemas.microsoft.com/office/drawing/2014/main" id="{1436149C-1774-46C7-8DD7-1F499642F6CD}"/>
              </a:ext>
            </a:extLst>
          </p:cNvPr>
          <p:cNvSpPr/>
          <p:nvPr/>
        </p:nvSpPr>
        <p:spPr>
          <a:xfrm rot="5400000">
            <a:off x="3216604" y="765124"/>
            <a:ext cx="2726173" cy="8913610"/>
          </a:xfrm>
          <a:prstGeom prst="roundRect">
            <a:avLst>
              <a:gd name="adj" fmla="val 0"/>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09" name="TextBox 63">
                <a:extLst>
                  <a:ext uri="{FF2B5EF4-FFF2-40B4-BE49-F238E27FC236}">
                    <a16:creationId xmlns:a16="http://schemas.microsoft.com/office/drawing/2014/main" id="{9CAE1F57-2075-49DD-9149-78DC785750CF}"/>
                  </a:ext>
                </a:extLst>
              </p:cNvPr>
              <p:cNvSpPr txBox="1"/>
              <p:nvPr/>
            </p:nvSpPr>
            <p:spPr>
              <a:xfrm>
                <a:off x="208301" y="4419957"/>
                <a:ext cx="870050" cy="264892"/>
              </a:xfrm>
              <a:prstGeom prst="rect">
                <a:avLst/>
              </a:prstGeom>
              <a:noFill/>
            </p:spPr>
            <p:txBody>
              <a:bodyPr wrap="square" lIns="0" tIns="0" rIns="0" bIns="0" rtlCol="0">
                <a:noAutofit/>
              </a:bodyPr>
              <a:lstStyle/>
              <a:p>
                <a:pPr algn="ctr"/>
                <a:r>
                  <a:rPr lang="en-US" altLang="zh-CN" sz="1100" dirty="0">
                    <a:latin typeface="Times New Roman" pitchFamily="18" charset="0"/>
                    <a:cs typeface="Times New Roman" pitchFamily="18" charset="0"/>
                  </a:rPr>
                  <a:t>Client </a:t>
                </a:r>
                <a14:m>
                  <m:oMath xmlns:m="http://schemas.openxmlformats.org/officeDocument/2006/math">
                    <m:r>
                      <a:rPr lang="en-US" altLang="zh-CN" sz="1100">
                        <a:latin typeface="Cambria Math" panose="02040503050406030204" pitchFamily="18" charset="0"/>
                        <a:cs typeface="Times New Roman" pitchFamily="18" charset="0"/>
                      </a:rPr>
                      <m:t>𝟏</m:t>
                    </m:r>
                  </m:oMath>
                </a14:m>
                <a:endParaRPr lang="zh-CN" altLang="en-US" sz="1100" dirty="0">
                  <a:latin typeface="Times New Roman" pitchFamily="18" charset="0"/>
                  <a:cs typeface="Times New Roman" pitchFamily="18" charset="0"/>
                </a:endParaRPr>
              </a:p>
            </p:txBody>
          </p:sp>
        </mc:Choice>
        <mc:Fallback xmlns="">
          <p:sp>
            <p:nvSpPr>
              <p:cNvPr id="109" name="TextBox 63">
                <a:extLst>
                  <a:ext uri="{FF2B5EF4-FFF2-40B4-BE49-F238E27FC236}">
                    <a16:creationId xmlns:a16="http://schemas.microsoft.com/office/drawing/2014/main" id="{9CAE1F57-2075-49DD-9149-78DC785750CF}"/>
                  </a:ext>
                </a:extLst>
              </p:cNvPr>
              <p:cNvSpPr txBox="1">
                <a:spLocks noRot="1" noChangeAspect="1" noMove="1" noResize="1" noEditPoints="1" noAdjustHandles="1" noChangeArrowheads="1" noChangeShapeType="1" noTextEdit="1"/>
              </p:cNvSpPr>
              <p:nvPr/>
            </p:nvSpPr>
            <p:spPr>
              <a:xfrm>
                <a:off x="208301" y="4419957"/>
                <a:ext cx="870050" cy="264892"/>
              </a:xfrm>
              <a:prstGeom prst="rect">
                <a:avLst/>
              </a:prstGeom>
              <a:blipFill>
                <a:blip r:embed="rId45"/>
                <a:stretch>
                  <a:fillRect t="-15909"/>
                </a:stretch>
              </a:blipFill>
            </p:spPr>
            <p:txBody>
              <a:bodyPr/>
              <a:lstStyle/>
              <a:p>
                <a:r>
                  <a:rPr lang="zh-CN" altLang="en-US">
                    <a:noFill/>
                  </a:rPr>
                  <a:t> </a:t>
                </a:r>
              </a:p>
            </p:txBody>
          </p:sp>
        </mc:Fallback>
      </mc:AlternateContent>
      <p:sp>
        <p:nvSpPr>
          <p:cNvPr id="110" name="TextBox 63">
            <a:extLst>
              <a:ext uri="{FF2B5EF4-FFF2-40B4-BE49-F238E27FC236}">
                <a16:creationId xmlns:a16="http://schemas.microsoft.com/office/drawing/2014/main" id="{066445F1-7A12-43AF-AEE3-64E9E9D5F286}"/>
              </a:ext>
            </a:extLst>
          </p:cNvPr>
          <p:cNvSpPr txBox="1"/>
          <p:nvPr/>
        </p:nvSpPr>
        <p:spPr>
          <a:xfrm>
            <a:off x="208296" y="6020419"/>
            <a:ext cx="870050" cy="264892"/>
          </a:xfrm>
          <a:prstGeom prst="rect">
            <a:avLst/>
          </a:prstGeom>
          <a:noFill/>
        </p:spPr>
        <p:txBody>
          <a:bodyPr wrap="square" lIns="0" tIns="0" rIns="0" bIns="0" rtlCol="0">
            <a:noAutofit/>
          </a:bodyPr>
          <a:lstStyle/>
          <a:p>
            <a:pPr algn="ctr"/>
            <a:r>
              <a:rPr lang="en-US" altLang="zh-CN" sz="1100" dirty="0">
                <a:latin typeface="Times New Roman" pitchFamily="18" charset="0"/>
                <a:cs typeface="Times New Roman" pitchFamily="18" charset="0"/>
              </a:rPr>
              <a:t>Client n</a:t>
            </a:r>
            <a:endParaRPr lang="zh-CN" altLang="en-US" sz="11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11" name="TextBox 67">
                <a:extLst>
                  <a:ext uri="{FF2B5EF4-FFF2-40B4-BE49-F238E27FC236}">
                    <a16:creationId xmlns:a16="http://schemas.microsoft.com/office/drawing/2014/main" id="{4D47E3BC-6807-4A2C-9B79-B4F63286EE21}"/>
                  </a:ext>
                </a:extLst>
              </p:cNvPr>
              <p:cNvSpPr txBox="1"/>
              <p:nvPr/>
            </p:nvSpPr>
            <p:spPr>
              <a:xfrm>
                <a:off x="0" y="5527679"/>
                <a:ext cx="1117501"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111" name="TextBox 67">
                <a:extLst>
                  <a:ext uri="{FF2B5EF4-FFF2-40B4-BE49-F238E27FC236}">
                    <a16:creationId xmlns:a16="http://schemas.microsoft.com/office/drawing/2014/main" id="{4D47E3BC-6807-4A2C-9B79-B4F63286EE21}"/>
                  </a:ext>
                </a:extLst>
              </p:cNvPr>
              <p:cNvSpPr txBox="1">
                <a:spLocks noRot="1" noChangeAspect="1" noMove="1" noResize="1" noEditPoints="1" noAdjustHandles="1" noChangeArrowheads="1" noChangeShapeType="1" noTextEdit="1"/>
              </p:cNvSpPr>
              <p:nvPr/>
            </p:nvSpPr>
            <p:spPr>
              <a:xfrm>
                <a:off x="0" y="5527679"/>
                <a:ext cx="1117501" cy="400110"/>
              </a:xfrm>
              <a:prstGeom prst="rect">
                <a:avLst/>
              </a:prstGeom>
              <a:blipFill>
                <a:blip r:embed="rId46"/>
                <a:stretch>
                  <a:fillRect/>
                </a:stretch>
              </a:blipFill>
            </p:spPr>
            <p:txBody>
              <a:bodyPr/>
              <a:lstStyle/>
              <a:p>
                <a:r>
                  <a:rPr lang="zh-CN" altLang="en-US">
                    <a:noFill/>
                  </a:rPr>
                  <a:t> </a:t>
                </a:r>
              </a:p>
            </p:txBody>
          </p:sp>
        </mc:Fallback>
      </mc:AlternateContent>
      <p:sp>
        <p:nvSpPr>
          <p:cNvPr id="112" name="TextBox 63">
            <a:extLst>
              <a:ext uri="{FF2B5EF4-FFF2-40B4-BE49-F238E27FC236}">
                <a16:creationId xmlns:a16="http://schemas.microsoft.com/office/drawing/2014/main" id="{28155C25-6C46-4546-A1B3-CC80BFB5E3EA}"/>
              </a:ext>
            </a:extLst>
          </p:cNvPr>
          <p:cNvSpPr txBox="1"/>
          <p:nvPr/>
        </p:nvSpPr>
        <p:spPr>
          <a:xfrm>
            <a:off x="208301" y="5164029"/>
            <a:ext cx="870050" cy="264892"/>
          </a:xfrm>
          <a:prstGeom prst="rect">
            <a:avLst/>
          </a:prstGeom>
          <a:noFill/>
        </p:spPr>
        <p:txBody>
          <a:bodyPr wrap="square" lIns="0" tIns="0" rIns="0" bIns="0" rtlCol="0">
            <a:noAutofit/>
          </a:bodyPr>
          <a:lstStyle/>
          <a:p>
            <a:pPr algn="ctr"/>
            <a:r>
              <a:rPr lang="en-US" altLang="zh-CN" sz="1100" dirty="0">
                <a:latin typeface="Times New Roman" pitchFamily="18" charset="0"/>
                <a:cs typeface="Times New Roman" pitchFamily="18" charset="0"/>
              </a:rPr>
              <a:t>Client 2</a:t>
            </a:r>
            <a:endParaRPr lang="zh-CN" altLang="en-US" sz="11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54BE25EE-F648-4F8B-B315-2B7D05B3A654}"/>
                  </a:ext>
                </a:extLst>
              </p:cNvPr>
              <p:cNvSpPr/>
              <p:nvPr/>
            </p:nvSpPr>
            <p:spPr bwMode="auto">
              <a:xfrm>
                <a:off x="122878" y="1628800"/>
                <a:ext cx="784529" cy="27746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en-US" altLang="zh-CN" sz="1300" b="0" i="1" u="none" strike="noStrike" cap="none" normalizeH="0" baseline="0" smtClean="0">
                          <a:ln>
                            <a:noFill/>
                          </a:ln>
                          <a:solidFill>
                            <a:schemeClr val="bg1"/>
                          </a:solidFill>
                          <a:effectLst/>
                          <a:latin typeface="Cambria Math" panose="02040503050406030204" pitchFamily="18" charset="0"/>
                          <a:ea typeface="Arial Unicode MS" pitchFamily="50" charset="-127"/>
                          <a:cs typeface="Arial Unicode MS" pitchFamily="50" charset="-127"/>
                        </a:rPr>
                        <m:t>𝑅𝑜𝑢𝑛𝑑</m:t>
                      </m:r>
                      <m:r>
                        <a:rPr kumimoji="0" lang="en-US" altLang="zh-CN" sz="1300" b="0" i="1" u="none" strike="noStrike" cap="none" normalizeH="0" baseline="0" smtClean="0">
                          <a:ln>
                            <a:noFill/>
                          </a:ln>
                          <a:solidFill>
                            <a:schemeClr val="bg1"/>
                          </a:solidFill>
                          <a:effectLst/>
                          <a:latin typeface="Cambria Math" panose="02040503050406030204" pitchFamily="18" charset="0"/>
                          <a:ea typeface="Arial Unicode MS" pitchFamily="50" charset="-127"/>
                          <a:cs typeface="Arial Unicode MS" pitchFamily="50" charset="-127"/>
                        </a:rPr>
                        <m:t> 1</m:t>
                      </m:r>
                    </m:oMath>
                  </m:oMathPara>
                </a14:m>
                <a:endParaRPr kumimoji="0" lang="zh-CN" altLang="en-US" sz="1300" b="0" i="0" u="none" strike="noStrike" cap="none" normalizeH="0" baseline="0" dirty="0">
                  <a:ln>
                    <a:noFill/>
                  </a:ln>
                  <a:solidFill>
                    <a:schemeClr val="bg1"/>
                  </a:solidFill>
                  <a:effectLst/>
                  <a:latin typeface="Arial" charset="0"/>
                  <a:ea typeface="Arial Unicode MS" pitchFamily="50" charset="-127"/>
                  <a:cs typeface="Arial Unicode MS" pitchFamily="50" charset="-127"/>
                </a:endParaRPr>
              </a:p>
            </p:txBody>
          </p:sp>
        </mc:Choice>
        <mc:Fallback xmlns="">
          <p:sp>
            <p:nvSpPr>
              <p:cNvPr id="113" name="矩形 112">
                <a:extLst>
                  <a:ext uri="{FF2B5EF4-FFF2-40B4-BE49-F238E27FC236}">
                    <a16:creationId xmlns:a16="http://schemas.microsoft.com/office/drawing/2014/main" id="{54BE25EE-F648-4F8B-B315-2B7D05B3A654}"/>
                  </a:ext>
                </a:extLst>
              </p:cNvPr>
              <p:cNvSpPr>
                <a:spLocks noRot="1" noChangeAspect="1" noMove="1" noResize="1" noEditPoints="1" noAdjustHandles="1" noChangeArrowheads="1" noChangeShapeType="1" noTextEdit="1"/>
              </p:cNvSpPr>
              <p:nvPr/>
            </p:nvSpPr>
            <p:spPr bwMode="auto">
              <a:xfrm>
                <a:off x="122878" y="1628800"/>
                <a:ext cx="784529" cy="277464"/>
              </a:xfrm>
              <a:prstGeom prst="rect">
                <a:avLst/>
              </a:prstGeom>
              <a:blipFill>
                <a:blip r:embed="rId47"/>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矩形 113">
                <a:extLst>
                  <a:ext uri="{FF2B5EF4-FFF2-40B4-BE49-F238E27FC236}">
                    <a16:creationId xmlns:a16="http://schemas.microsoft.com/office/drawing/2014/main" id="{A3CA4A71-392C-4E5C-B60B-44C0E9E01E76}"/>
                  </a:ext>
                </a:extLst>
              </p:cNvPr>
              <p:cNvSpPr/>
              <p:nvPr/>
            </p:nvSpPr>
            <p:spPr bwMode="auto">
              <a:xfrm>
                <a:off x="2460630" y="1628800"/>
                <a:ext cx="784529" cy="27746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en-US" altLang="zh-CN" sz="1300" b="0" i="1" u="none" strike="noStrike" cap="none" normalizeH="0" baseline="0" smtClean="0">
                          <a:ln>
                            <a:noFill/>
                          </a:ln>
                          <a:solidFill>
                            <a:schemeClr val="bg1"/>
                          </a:solidFill>
                          <a:effectLst/>
                          <a:latin typeface="Cambria Math" panose="02040503050406030204" pitchFamily="18" charset="0"/>
                          <a:ea typeface="Arial Unicode MS" pitchFamily="50" charset="-127"/>
                          <a:cs typeface="Arial Unicode MS" pitchFamily="50" charset="-127"/>
                        </a:rPr>
                        <m:t>𝑅𝑜𝑢𝑛𝑑</m:t>
                      </m:r>
                      <m:r>
                        <a:rPr kumimoji="0" lang="en-US" altLang="zh-CN" sz="1300" b="0" i="1" u="none" strike="noStrike" cap="none" normalizeH="0" baseline="0" smtClean="0">
                          <a:ln>
                            <a:noFill/>
                          </a:ln>
                          <a:solidFill>
                            <a:schemeClr val="bg1"/>
                          </a:solidFill>
                          <a:effectLst/>
                          <a:latin typeface="Cambria Math" panose="02040503050406030204" pitchFamily="18" charset="0"/>
                          <a:ea typeface="Arial Unicode MS" pitchFamily="50" charset="-127"/>
                          <a:cs typeface="Arial Unicode MS" pitchFamily="50" charset="-127"/>
                        </a:rPr>
                        <m:t> 2</m:t>
                      </m:r>
                    </m:oMath>
                  </m:oMathPara>
                </a14:m>
                <a:endParaRPr kumimoji="0" lang="zh-CN" altLang="en-US" sz="1300" b="0" i="0" u="none" strike="noStrike" cap="none" normalizeH="0" baseline="0" dirty="0">
                  <a:ln>
                    <a:noFill/>
                  </a:ln>
                  <a:solidFill>
                    <a:schemeClr val="bg1"/>
                  </a:solidFill>
                  <a:effectLst/>
                  <a:latin typeface="Arial" charset="0"/>
                  <a:ea typeface="Arial Unicode MS" pitchFamily="50" charset="-127"/>
                  <a:cs typeface="Arial Unicode MS" pitchFamily="50" charset="-127"/>
                </a:endParaRPr>
              </a:p>
            </p:txBody>
          </p:sp>
        </mc:Choice>
        <mc:Fallback xmlns="">
          <p:sp>
            <p:nvSpPr>
              <p:cNvPr id="114" name="矩形 113">
                <a:extLst>
                  <a:ext uri="{FF2B5EF4-FFF2-40B4-BE49-F238E27FC236}">
                    <a16:creationId xmlns:a16="http://schemas.microsoft.com/office/drawing/2014/main" id="{A3CA4A71-392C-4E5C-B60B-44C0E9E01E76}"/>
                  </a:ext>
                </a:extLst>
              </p:cNvPr>
              <p:cNvSpPr>
                <a:spLocks noRot="1" noChangeAspect="1" noMove="1" noResize="1" noEditPoints="1" noAdjustHandles="1" noChangeArrowheads="1" noChangeShapeType="1" noTextEdit="1"/>
              </p:cNvSpPr>
              <p:nvPr/>
            </p:nvSpPr>
            <p:spPr bwMode="auto">
              <a:xfrm>
                <a:off x="2460630" y="1628800"/>
                <a:ext cx="784529" cy="277464"/>
              </a:xfrm>
              <a:prstGeom prst="rect">
                <a:avLst/>
              </a:prstGeom>
              <a:blipFill>
                <a:blip r:embed="rId48"/>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矩形 114">
                <a:extLst>
                  <a:ext uri="{FF2B5EF4-FFF2-40B4-BE49-F238E27FC236}">
                    <a16:creationId xmlns:a16="http://schemas.microsoft.com/office/drawing/2014/main" id="{B4B756DF-A3B2-4236-B3EF-9C5B98855A94}"/>
                  </a:ext>
                </a:extLst>
              </p:cNvPr>
              <p:cNvSpPr/>
              <p:nvPr/>
            </p:nvSpPr>
            <p:spPr bwMode="auto">
              <a:xfrm>
                <a:off x="5839296" y="1628800"/>
                <a:ext cx="784529" cy="27746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en-US" altLang="zh-CN" sz="1300" b="0" i="1" u="none" strike="noStrike" cap="none" normalizeH="0" baseline="0" smtClean="0">
                          <a:ln>
                            <a:noFill/>
                          </a:ln>
                          <a:solidFill>
                            <a:schemeClr val="bg1"/>
                          </a:solidFill>
                          <a:effectLst/>
                          <a:latin typeface="Cambria Math" panose="02040503050406030204" pitchFamily="18" charset="0"/>
                          <a:ea typeface="Arial Unicode MS" pitchFamily="50" charset="-127"/>
                          <a:cs typeface="Arial Unicode MS" pitchFamily="50" charset="-127"/>
                        </a:rPr>
                        <m:t>𝑅𝑜𝑢𝑛𝑑</m:t>
                      </m:r>
                      <m:r>
                        <a:rPr kumimoji="0" lang="en-US" altLang="zh-CN" sz="1300" b="0" i="1" u="none" strike="noStrike" cap="none" normalizeH="0" baseline="0" smtClean="0">
                          <a:ln>
                            <a:noFill/>
                          </a:ln>
                          <a:solidFill>
                            <a:schemeClr val="bg1"/>
                          </a:solidFill>
                          <a:effectLst/>
                          <a:latin typeface="Cambria Math" panose="02040503050406030204" pitchFamily="18" charset="0"/>
                          <a:ea typeface="Arial Unicode MS" pitchFamily="50" charset="-127"/>
                          <a:cs typeface="Arial Unicode MS" pitchFamily="50" charset="-127"/>
                        </a:rPr>
                        <m:t> </m:t>
                      </m:r>
                      <m:r>
                        <a:rPr kumimoji="0" lang="en-US" altLang="zh-CN" sz="1300" b="0" i="1" u="none" strike="noStrike" cap="none" normalizeH="0" baseline="0" smtClean="0">
                          <a:ln>
                            <a:noFill/>
                          </a:ln>
                          <a:solidFill>
                            <a:schemeClr val="bg1"/>
                          </a:solidFill>
                          <a:effectLst/>
                          <a:latin typeface="Cambria Math" panose="02040503050406030204" pitchFamily="18" charset="0"/>
                          <a:ea typeface="Arial Unicode MS" pitchFamily="50" charset="-127"/>
                          <a:cs typeface="Arial Unicode MS" pitchFamily="50" charset="-127"/>
                        </a:rPr>
                        <m:t>𝑅</m:t>
                      </m:r>
                    </m:oMath>
                  </m:oMathPara>
                </a14:m>
                <a:endParaRPr kumimoji="0" lang="zh-CN" altLang="en-US" sz="1300" b="0" i="0" u="none" strike="noStrike" cap="none" normalizeH="0" baseline="0" dirty="0">
                  <a:ln>
                    <a:noFill/>
                  </a:ln>
                  <a:solidFill>
                    <a:schemeClr val="bg1"/>
                  </a:solidFill>
                  <a:effectLst/>
                  <a:latin typeface="Arial" charset="0"/>
                  <a:ea typeface="Arial Unicode MS" pitchFamily="50" charset="-127"/>
                  <a:cs typeface="Arial Unicode MS" pitchFamily="50" charset="-127"/>
                </a:endParaRPr>
              </a:p>
            </p:txBody>
          </p:sp>
        </mc:Choice>
        <mc:Fallback xmlns="">
          <p:sp>
            <p:nvSpPr>
              <p:cNvPr id="115" name="矩形 114">
                <a:extLst>
                  <a:ext uri="{FF2B5EF4-FFF2-40B4-BE49-F238E27FC236}">
                    <a16:creationId xmlns:a16="http://schemas.microsoft.com/office/drawing/2014/main" id="{B4B756DF-A3B2-4236-B3EF-9C5B98855A94}"/>
                  </a:ext>
                </a:extLst>
              </p:cNvPr>
              <p:cNvSpPr>
                <a:spLocks noRot="1" noChangeAspect="1" noMove="1" noResize="1" noEditPoints="1" noAdjustHandles="1" noChangeArrowheads="1" noChangeShapeType="1" noTextEdit="1"/>
              </p:cNvSpPr>
              <p:nvPr/>
            </p:nvSpPr>
            <p:spPr bwMode="auto">
              <a:xfrm>
                <a:off x="5839296" y="1628800"/>
                <a:ext cx="784529" cy="277464"/>
              </a:xfrm>
              <a:prstGeom prst="rect">
                <a:avLst/>
              </a:prstGeom>
              <a:blipFill>
                <a:blip r:embed="rId49"/>
                <a:stretch>
                  <a:fillRect/>
                </a:stretch>
              </a:blipFill>
              <a:ln>
                <a:headEnd type="none" w="med" len="med"/>
                <a:tailEnd type="none" w="med" len="med"/>
              </a:ln>
            </p:spPr>
            <p:txBody>
              <a:bodyPr/>
              <a:lstStyle/>
              <a:p>
                <a:r>
                  <a:rPr lang="zh-CN" altLang="en-US">
                    <a:noFill/>
                  </a:rPr>
                  <a:t> </a:t>
                </a:r>
              </a:p>
            </p:txBody>
          </p:sp>
        </mc:Fallback>
      </mc:AlternateContent>
    </p:spTree>
    <p:extLst>
      <p:ext uri="{BB962C8B-B14F-4D97-AF65-F5344CB8AC3E}">
        <p14:creationId xmlns:p14="http://schemas.microsoft.com/office/powerpoint/2010/main" val="3760417356"/>
      </p:ext>
    </p:extLst>
  </p:cSld>
  <p:clrMapOvr>
    <a:masterClrMapping/>
  </p:clrMapOvr>
  <mc:AlternateContent xmlns:mc="http://schemas.openxmlformats.org/markup-compatibility/2006">
    <mc:Choice xmlns:p14="http://schemas.microsoft.com/office/powerpoint/2010/main" Requires="p14">
      <p:transition spd="slow" p14:dur="2000" advTm="8991"/>
    </mc:Choice>
    <mc:Fallback>
      <p:transition spd="slow" advTm="8991"/>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7559AC-F5DD-4C2D-8575-0E9981E2E928}"/>
              </a:ext>
            </a:extLst>
          </p:cNvPr>
          <p:cNvSpPr>
            <a:spLocks noGrp="1"/>
          </p:cNvSpPr>
          <p:nvPr>
            <p:ph type="title"/>
          </p:nvPr>
        </p:nvSpPr>
        <p:spPr/>
        <p:txBody>
          <a:bodyPr/>
          <a:lstStyle/>
          <a:p>
            <a:r>
              <a:rPr lang="en-US" altLang="zh-CN" dirty="0"/>
              <a:t>Methods</a:t>
            </a:r>
            <a:endParaRPr lang="zh-CN" altLang="en-US" dirty="0"/>
          </a:p>
        </p:txBody>
      </p:sp>
      <p:sp>
        <p:nvSpPr>
          <p:cNvPr id="3" name="内容占位符 2">
            <a:extLst>
              <a:ext uri="{FF2B5EF4-FFF2-40B4-BE49-F238E27FC236}">
                <a16:creationId xmlns:a16="http://schemas.microsoft.com/office/drawing/2014/main" id="{D5CDEF3E-9CCF-434C-8AC4-9632825FCB8B}"/>
              </a:ext>
            </a:extLst>
          </p:cNvPr>
          <p:cNvSpPr>
            <a:spLocks noGrp="1"/>
          </p:cNvSpPr>
          <p:nvPr>
            <p:ph idx="1"/>
          </p:nvPr>
        </p:nvSpPr>
        <p:spPr/>
        <p:txBody>
          <a:bodyPr/>
          <a:lstStyle/>
          <a:p>
            <a:r>
              <a:rPr lang="en-US" altLang="zh-CN" dirty="0"/>
              <a:t>Algorithm 2</a:t>
            </a:r>
            <a:r>
              <a:rPr lang="zh-CN" altLang="en-US" dirty="0"/>
              <a:t>： </a:t>
            </a:r>
            <a:r>
              <a:rPr lang="en-US" altLang="zh-CN" dirty="0"/>
              <a:t>Multi-Rounds Reconstruction (MR)</a:t>
            </a:r>
            <a:r>
              <a:rPr lang="zh-CN" altLang="en-US" dirty="0"/>
              <a:t> </a:t>
            </a:r>
          </a:p>
          <a:p>
            <a:endParaRPr lang="zh-CN" altLang="en-US" dirty="0"/>
          </a:p>
        </p:txBody>
      </p:sp>
      <p:sp>
        <p:nvSpPr>
          <p:cNvPr id="4" name="灯片编号占位符 3">
            <a:extLst>
              <a:ext uri="{FF2B5EF4-FFF2-40B4-BE49-F238E27FC236}">
                <a16:creationId xmlns:a16="http://schemas.microsoft.com/office/drawing/2014/main" id="{EC051DF3-473B-40B2-B5B7-3055850AE03A}"/>
              </a:ext>
            </a:extLst>
          </p:cNvPr>
          <p:cNvSpPr>
            <a:spLocks noGrp="1"/>
          </p:cNvSpPr>
          <p:nvPr>
            <p:ph type="sldNum" sz="quarter" idx="12"/>
          </p:nvPr>
        </p:nvSpPr>
        <p:spPr/>
        <p:txBody>
          <a:bodyPr/>
          <a:lstStyle/>
          <a:p>
            <a:pPr>
              <a:defRPr/>
            </a:pPr>
            <a:fld id="{73697CC5-BB9E-487E-AFF3-8F5506CF83B5}" type="slidenum">
              <a:rPr lang="en-US" altLang="ko-KR" smtClean="0"/>
              <a:pPr>
                <a:defRPr/>
              </a:pPr>
              <a:t>26</a:t>
            </a:fld>
            <a:endParaRPr lang="en-US" altLang="ko-KR"/>
          </a:p>
        </p:txBody>
      </p:sp>
      <p:sp>
        <p:nvSpPr>
          <p:cNvPr id="5" name="TextBox 63">
            <a:extLst>
              <a:ext uri="{FF2B5EF4-FFF2-40B4-BE49-F238E27FC236}">
                <a16:creationId xmlns:a16="http://schemas.microsoft.com/office/drawing/2014/main" id="{9CD2DB85-3991-448A-8C8E-DC133C3D4179}"/>
              </a:ext>
            </a:extLst>
          </p:cNvPr>
          <p:cNvSpPr txBox="1"/>
          <p:nvPr/>
        </p:nvSpPr>
        <p:spPr>
          <a:xfrm>
            <a:off x="8088776" y="3834090"/>
            <a:ext cx="951400" cy="194059"/>
          </a:xfrm>
          <a:prstGeom prst="rect">
            <a:avLst/>
          </a:prstGeom>
          <a:noFill/>
        </p:spPr>
        <p:txBody>
          <a:bodyPr wrap="square" rtlCol="0">
            <a:noAutofit/>
          </a:bodyPr>
          <a:lstStyle/>
          <a:p>
            <a:pPr algn="ctr"/>
            <a:r>
              <a:rPr lang="en-US" altLang="zh-CN" sz="1000" dirty="0">
                <a:latin typeface="Times New Roman" pitchFamily="18" charset="0"/>
                <a:cs typeface="Times New Roman" pitchFamily="18" charset="0"/>
              </a:rPr>
              <a:t>Contribution Index</a:t>
            </a:r>
            <a:endParaRPr lang="zh-CN" altLang="en-US" sz="1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6" name="TextBox 67">
                <a:extLst>
                  <a:ext uri="{FF2B5EF4-FFF2-40B4-BE49-F238E27FC236}">
                    <a16:creationId xmlns:a16="http://schemas.microsoft.com/office/drawing/2014/main" id="{7048D9D7-622F-4055-A9DD-3B0EF32D11F2}"/>
                  </a:ext>
                </a:extLst>
              </p:cNvPr>
              <p:cNvSpPr txBox="1"/>
              <p:nvPr/>
            </p:nvSpPr>
            <p:spPr>
              <a:xfrm>
                <a:off x="1156822" y="5452734"/>
                <a:ext cx="1113074"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6" name="TextBox 67">
                <a:extLst>
                  <a:ext uri="{FF2B5EF4-FFF2-40B4-BE49-F238E27FC236}">
                    <a16:creationId xmlns:a16="http://schemas.microsoft.com/office/drawing/2014/main" id="{7048D9D7-622F-4055-A9DD-3B0EF32D11F2}"/>
                  </a:ext>
                </a:extLst>
              </p:cNvPr>
              <p:cNvSpPr txBox="1">
                <a:spLocks noRot="1" noChangeAspect="1" noMove="1" noResize="1" noEditPoints="1" noAdjustHandles="1" noChangeArrowheads="1" noChangeShapeType="1" noTextEdit="1"/>
              </p:cNvSpPr>
              <p:nvPr/>
            </p:nvSpPr>
            <p:spPr>
              <a:xfrm>
                <a:off x="1156822" y="5452734"/>
                <a:ext cx="1113074" cy="40011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7">
                <a:extLst>
                  <a:ext uri="{FF2B5EF4-FFF2-40B4-BE49-F238E27FC236}">
                    <a16:creationId xmlns:a16="http://schemas.microsoft.com/office/drawing/2014/main" id="{B44C8B1C-236F-4D32-8F2C-C6B1010231D3}"/>
                  </a:ext>
                </a:extLst>
              </p:cNvPr>
              <p:cNvSpPr txBox="1"/>
              <p:nvPr/>
            </p:nvSpPr>
            <p:spPr>
              <a:xfrm>
                <a:off x="4679063" y="5452734"/>
                <a:ext cx="1113074"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7" name="TextBox 67">
                <a:extLst>
                  <a:ext uri="{FF2B5EF4-FFF2-40B4-BE49-F238E27FC236}">
                    <a16:creationId xmlns:a16="http://schemas.microsoft.com/office/drawing/2014/main" id="{B44C8B1C-236F-4D32-8F2C-C6B1010231D3}"/>
                  </a:ext>
                </a:extLst>
              </p:cNvPr>
              <p:cNvSpPr txBox="1">
                <a:spLocks noRot="1" noChangeAspect="1" noMove="1" noResize="1" noEditPoints="1" noAdjustHandles="1" noChangeArrowheads="1" noChangeShapeType="1" noTextEdit="1"/>
              </p:cNvSpPr>
              <p:nvPr/>
            </p:nvSpPr>
            <p:spPr>
              <a:xfrm>
                <a:off x="4679063" y="5452734"/>
                <a:ext cx="1113074" cy="4001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67">
                <a:extLst>
                  <a:ext uri="{FF2B5EF4-FFF2-40B4-BE49-F238E27FC236}">
                    <a16:creationId xmlns:a16="http://schemas.microsoft.com/office/drawing/2014/main" id="{4B1CF5AA-BB7D-4F07-B46E-08937156F918}"/>
                  </a:ext>
                </a:extLst>
              </p:cNvPr>
              <p:cNvSpPr txBox="1"/>
              <p:nvPr/>
            </p:nvSpPr>
            <p:spPr>
              <a:xfrm>
                <a:off x="3416614" y="5452734"/>
                <a:ext cx="1113074"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8" name="TextBox 67">
                <a:extLst>
                  <a:ext uri="{FF2B5EF4-FFF2-40B4-BE49-F238E27FC236}">
                    <a16:creationId xmlns:a16="http://schemas.microsoft.com/office/drawing/2014/main" id="{4B1CF5AA-BB7D-4F07-B46E-08937156F918}"/>
                  </a:ext>
                </a:extLst>
              </p:cNvPr>
              <p:cNvSpPr txBox="1">
                <a:spLocks noRot="1" noChangeAspect="1" noMove="1" noResize="1" noEditPoints="1" noAdjustHandles="1" noChangeArrowheads="1" noChangeShapeType="1" noTextEdit="1"/>
              </p:cNvSpPr>
              <p:nvPr/>
            </p:nvSpPr>
            <p:spPr>
              <a:xfrm>
                <a:off x="3416614" y="5452734"/>
                <a:ext cx="1113074" cy="4001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67">
                <a:extLst>
                  <a:ext uri="{FF2B5EF4-FFF2-40B4-BE49-F238E27FC236}">
                    <a16:creationId xmlns:a16="http://schemas.microsoft.com/office/drawing/2014/main" id="{06DA41EA-C9AC-4A2D-A00F-16398AD46938}"/>
                  </a:ext>
                </a:extLst>
              </p:cNvPr>
              <p:cNvSpPr txBox="1"/>
              <p:nvPr/>
            </p:nvSpPr>
            <p:spPr>
              <a:xfrm>
                <a:off x="5691678" y="5452734"/>
                <a:ext cx="1113074"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9" name="TextBox 67">
                <a:extLst>
                  <a:ext uri="{FF2B5EF4-FFF2-40B4-BE49-F238E27FC236}">
                    <a16:creationId xmlns:a16="http://schemas.microsoft.com/office/drawing/2014/main" id="{06DA41EA-C9AC-4A2D-A00F-16398AD46938}"/>
                  </a:ext>
                </a:extLst>
              </p:cNvPr>
              <p:cNvSpPr txBox="1">
                <a:spLocks noRot="1" noChangeAspect="1" noMove="1" noResize="1" noEditPoints="1" noAdjustHandles="1" noChangeArrowheads="1" noChangeShapeType="1" noTextEdit="1"/>
              </p:cNvSpPr>
              <p:nvPr/>
            </p:nvSpPr>
            <p:spPr>
              <a:xfrm>
                <a:off x="5691678" y="5452734"/>
                <a:ext cx="1113074" cy="40011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67">
                <a:extLst>
                  <a:ext uri="{FF2B5EF4-FFF2-40B4-BE49-F238E27FC236}">
                    <a16:creationId xmlns:a16="http://schemas.microsoft.com/office/drawing/2014/main" id="{35F9264C-5244-464E-8DBE-FD506D08550A}"/>
                  </a:ext>
                </a:extLst>
              </p:cNvPr>
              <p:cNvSpPr txBox="1"/>
              <p:nvPr/>
            </p:nvSpPr>
            <p:spPr>
              <a:xfrm>
                <a:off x="6698163" y="5452734"/>
                <a:ext cx="1113074"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10" name="TextBox 67">
                <a:extLst>
                  <a:ext uri="{FF2B5EF4-FFF2-40B4-BE49-F238E27FC236}">
                    <a16:creationId xmlns:a16="http://schemas.microsoft.com/office/drawing/2014/main" id="{35F9264C-5244-464E-8DBE-FD506D08550A}"/>
                  </a:ext>
                </a:extLst>
              </p:cNvPr>
              <p:cNvSpPr txBox="1">
                <a:spLocks noRot="1" noChangeAspect="1" noMove="1" noResize="1" noEditPoints="1" noAdjustHandles="1" noChangeArrowheads="1" noChangeShapeType="1" noTextEdit="1"/>
              </p:cNvSpPr>
              <p:nvPr/>
            </p:nvSpPr>
            <p:spPr>
              <a:xfrm>
                <a:off x="6698163" y="5452734"/>
                <a:ext cx="1113074" cy="40011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67">
                <a:extLst>
                  <a:ext uri="{FF2B5EF4-FFF2-40B4-BE49-F238E27FC236}">
                    <a16:creationId xmlns:a16="http://schemas.microsoft.com/office/drawing/2014/main" id="{F7D1F64F-83C0-4B96-929F-44B0E8B85EE9}"/>
                  </a:ext>
                </a:extLst>
              </p:cNvPr>
              <p:cNvSpPr txBox="1"/>
              <p:nvPr/>
            </p:nvSpPr>
            <p:spPr>
              <a:xfrm>
                <a:off x="8206965" y="5429622"/>
                <a:ext cx="760245" cy="446334"/>
              </a:xfrm>
              <a:prstGeom prst="rect">
                <a:avLst/>
              </a:prstGeom>
              <a:noFill/>
            </p:spPr>
            <p:txBody>
              <a:bodyPr wrap="square" rtlCol="0">
                <a:no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11" name="TextBox 67">
                <a:extLst>
                  <a:ext uri="{FF2B5EF4-FFF2-40B4-BE49-F238E27FC236}">
                    <a16:creationId xmlns:a16="http://schemas.microsoft.com/office/drawing/2014/main" id="{F7D1F64F-83C0-4B96-929F-44B0E8B85EE9}"/>
                  </a:ext>
                </a:extLst>
              </p:cNvPr>
              <p:cNvSpPr txBox="1">
                <a:spLocks noRot="1" noChangeAspect="1" noMove="1" noResize="1" noEditPoints="1" noAdjustHandles="1" noChangeArrowheads="1" noChangeShapeType="1" noTextEdit="1"/>
              </p:cNvSpPr>
              <p:nvPr/>
            </p:nvSpPr>
            <p:spPr>
              <a:xfrm>
                <a:off x="8206965" y="5429622"/>
                <a:ext cx="760245" cy="446334"/>
              </a:xfrm>
              <a:prstGeom prst="rect">
                <a:avLst/>
              </a:prstGeom>
              <a:blipFill>
                <a:blip r:embed="rId8"/>
                <a:stretch>
                  <a:fillRect/>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0F61D374-3923-4839-8157-23850F7D6C4A}"/>
              </a:ext>
            </a:extLst>
          </p:cNvPr>
          <p:cNvPicPr>
            <a:picLocks/>
          </p:cNvPicPr>
          <p:nvPr/>
        </p:nvPicPr>
        <p:blipFill>
          <a:blip r:embed="rId9">
            <a:clrChange>
              <a:clrFrom>
                <a:srgbClr val="FFFFFF"/>
              </a:clrFrom>
              <a:clrTo>
                <a:srgbClr val="FFFFFF">
                  <a:alpha val="0"/>
                </a:srgbClr>
              </a:clrTo>
            </a:clrChange>
          </a:blip>
          <a:stretch>
            <a:fillRect/>
          </a:stretch>
        </p:blipFill>
        <p:spPr>
          <a:xfrm>
            <a:off x="2587719" y="4952777"/>
            <a:ext cx="288000" cy="288000"/>
          </a:xfrm>
          <a:prstGeom prst="rect">
            <a:avLst/>
          </a:prstGeom>
          <a:noFill/>
        </p:spPr>
      </p:pic>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F30D144B-A4BC-4B9B-9B3D-DD1A5DCFAD1C}"/>
                  </a:ext>
                </a:extLst>
              </p:cNvPr>
              <p:cNvSpPr/>
              <p:nvPr/>
            </p:nvSpPr>
            <p:spPr>
              <a:xfrm>
                <a:off x="6708322" y="4908708"/>
                <a:ext cx="930383" cy="36157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sSup>
                            <m:sSupPr>
                              <m:ctrlPr>
                                <a:rPr kumimoji="1" lang="en-US" altLang="zh-CN" i="1" dirty="0">
                                  <a:latin typeface="Cambria Math" panose="02040503050406030204" pitchFamily="18" charset="0"/>
                                  <a:cs typeface="Times New Roman" panose="02020603050405020304" pitchFamily="18" charset="0"/>
                                </a:rPr>
                              </m:ctrlPr>
                            </m:sSupPr>
                            <m:e>
                              <m:r>
                                <a:rPr kumimoji="1" lang="en-US" altLang="zh-CN" i="1" dirty="0">
                                  <a:latin typeface="Cambria Math" panose="02040503050406030204" pitchFamily="18" charset="0"/>
                                  <a:cs typeface="Times New Roman" panose="02020603050405020304" pitchFamily="18" charset="0"/>
                                </a:rPr>
                                <m:t>𝜆</m:t>
                              </m:r>
                            </m:e>
                            <m:sup>
                              <m:r>
                                <a:rPr kumimoji="1" lang="en-US" altLang="zh-CN" i="1" dirty="0">
                                  <a:latin typeface="Cambria Math" panose="02040503050406030204" pitchFamily="18" charset="0"/>
                                  <a:cs typeface="Times New Roman" panose="02020603050405020304" pitchFamily="18" charset="0"/>
                                </a:rPr>
                                <m:t>𝑅</m:t>
                              </m:r>
                              <m:r>
                                <a:rPr kumimoji="1" lang="en-US" altLang="zh-CN" i="1" dirty="0">
                                  <a:latin typeface="Cambria Math" panose="02040503050406030204" pitchFamily="18" charset="0"/>
                                  <a:cs typeface="Times New Roman" panose="02020603050405020304" pitchFamily="18" charset="0"/>
                                </a:rPr>
                                <m:t>−1</m:t>
                              </m:r>
                            </m:sup>
                          </m:sSup>
                          <m:r>
                            <a:rPr kumimoji="1" lang="en-US" altLang="zh-CN" i="1" dirty="0">
                              <a:latin typeface="Cambria Math" panose="02040503050406030204" pitchFamily="18" charset="0"/>
                              <a:cs typeface="Times New Roman" panose="02020603050405020304" pitchFamily="18" charset="0"/>
                            </a:rPr>
                            <m:t>𝜙</m:t>
                          </m:r>
                        </m:e>
                        <m:sub>
                          <m:r>
                            <a:rPr kumimoji="1" lang="en-US" altLang="zh-CN" b="0" i="1" dirty="0">
                              <a:latin typeface="Cambria Math" panose="02040503050406030204" pitchFamily="18" charset="0"/>
                              <a:cs typeface="Times New Roman" panose="02020603050405020304" pitchFamily="18" charset="0"/>
                            </a:rPr>
                            <m:t>2</m:t>
                          </m:r>
                        </m:sub>
                        <m:sup>
                          <m:r>
                            <a:rPr kumimoji="1" lang="en-US" altLang="zh-CN" i="1" dirty="0">
                              <a:latin typeface="Cambria Math" panose="02040503050406030204" pitchFamily="18" charset="0"/>
                              <a:cs typeface="Times New Roman" panose="02020603050405020304" pitchFamily="18" charset="0"/>
                            </a:rPr>
                            <m:t>(</m:t>
                          </m:r>
                          <m:r>
                            <a:rPr kumimoji="1" lang="en-US" altLang="zh-CN" i="1" dirty="0">
                              <a:latin typeface="Cambria Math" panose="02040503050406030204" pitchFamily="18" charset="0"/>
                              <a:cs typeface="Times New Roman" panose="02020603050405020304" pitchFamily="18" charset="0"/>
                            </a:rPr>
                            <m:t>𝑅</m:t>
                          </m:r>
                          <m:r>
                            <a:rPr kumimoji="1" lang="en-US" altLang="zh-CN" i="1" dirty="0">
                              <a:latin typeface="Cambria Math" panose="02040503050406030204" pitchFamily="18" charset="0"/>
                              <a:cs typeface="Times New Roman" panose="02020603050405020304" pitchFamily="18" charset="0"/>
                            </a:rPr>
                            <m:t>)</m:t>
                          </m:r>
                        </m:sup>
                      </m:sSubSup>
                    </m:oMath>
                  </m:oMathPara>
                </a14:m>
                <a:endParaRPr lang="zh-CN" altLang="en-US" sz="1100" dirty="0"/>
              </a:p>
            </p:txBody>
          </p:sp>
        </mc:Choice>
        <mc:Fallback xmlns="">
          <p:sp>
            <p:nvSpPr>
              <p:cNvPr id="13" name="矩形 12">
                <a:extLst>
                  <a:ext uri="{FF2B5EF4-FFF2-40B4-BE49-F238E27FC236}">
                    <a16:creationId xmlns:a16="http://schemas.microsoft.com/office/drawing/2014/main" id="{F30D144B-A4BC-4B9B-9B3D-DD1A5DCFAD1C}"/>
                  </a:ext>
                </a:extLst>
              </p:cNvPr>
              <p:cNvSpPr>
                <a:spLocks noRot="1" noChangeAspect="1" noMove="1" noResize="1" noEditPoints="1" noAdjustHandles="1" noChangeArrowheads="1" noChangeShapeType="1" noTextEdit="1"/>
              </p:cNvSpPr>
              <p:nvPr/>
            </p:nvSpPr>
            <p:spPr>
              <a:xfrm>
                <a:off x="6708322" y="4908708"/>
                <a:ext cx="930383" cy="361574"/>
              </a:xfrm>
              <a:prstGeom prst="rect">
                <a:avLst/>
              </a:prstGeom>
              <a:blipFill>
                <a:blip r:embed="rId10"/>
                <a:stretch>
                  <a:fillRect b="-3333"/>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0D699AF2-9583-4850-BEA8-39B86768726B}"/>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7758228" y="4996551"/>
            <a:ext cx="325613" cy="185889"/>
          </a:xfrm>
          <a:prstGeom prst="rect">
            <a:avLst/>
          </a:prstGeom>
          <a:noFill/>
        </p:spPr>
      </p:pic>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823A2C29-420F-46D9-8883-51B80CDA56FC}"/>
                  </a:ext>
                </a:extLst>
              </p:cNvPr>
              <p:cNvSpPr/>
              <p:nvPr/>
            </p:nvSpPr>
            <p:spPr>
              <a:xfrm>
                <a:off x="8388159" y="4935607"/>
                <a:ext cx="440570" cy="307777"/>
              </a:xfrm>
              <a:prstGeom prst="rect">
                <a:avLst/>
              </a:prstGeom>
              <a:noFill/>
            </p:spPr>
            <p:txBody>
              <a:bodyPr wrap="none">
                <a:spAutoFit/>
              </a:bodyPr>
              <a:lstStyle>
                <a:defPPr>
                  <a:defRPr lang="zh-CN"/>
                </a:defPPr>
                <a:lvl1pPr marL="0" algn="l" defTabSz="914285" rtl="0" eaLnBrk="1" latinLnBrk="0" hangingPunct="1">
                  <a:defRPr sz="1700" kern="1200">
                    <a:solidFill>
                      <a:schemeClr val="tx1"/>
                    </a:solidFill>
                    <a:latin typeface="+mn-lt"/>
                    <a:ea typeface="+mn-ea"/>
                    <a:cs typeface="+mn-cs"/>
                  </a:defRPr>
                </a:lvl1pPr>
                <a:lvl2pPr marL="457142" algn="l" defTabSz="914285" rtl="0" eaLnBrk="1" latinLnBrk="0" hangingPunct="1">
                  <a:defRPr sz="1700" kern="1200">
                    <a:solidFill>
                      <a:schemeClr val="tx1"/>
                    </a:solidFill>
                    <a:latin typeface="+mn-lt"/>
                    <a:ea typeface="+mn-ea"/>
                    <a:cs typeface="+mn-cs"/>
                  </a:defRPr>
                </a:lvl2pPr>
                <a:lvl3pPr marL="914285" algn="l" defTabSz="914285" rtl="0" eaLnBrk="1" latinLnBrk="0" hangingPunct="1">
                  <a:defRPr sz="1700" kern="1200">
                    <a:solidFill>
                      <a:schemeClr val="tx1"/>
                    </a:solidFill>
                    <a:latin typeface="+mn-lt"/>
                    <a:ea typeface="+mn-ea"/>
                    <a:cs typeface="+mn-cs"/>
                  </a:defRPr>
                </a:lvl3pPr>
                <a:lvl4pPr marL="1371427" algn="l" defTabSz="914285" rtl="0" eaLnBrk="1" latinLnBrk="0" hangingPunct="1">
                  <a:defRPr sz="1700" kern="1200">
                    <a:solidFill>
                      <a:schemeClr val="tx1"/>
                    </a:solidFill>
                    <a:latin typeface="+mn-lt"/>
                    <a:ea typeface="+mn-ea"/>
                    <a:cs typeface="+mn-cs"/>
                  </a:defRPr>
                </a:lvl4pPr>
                <a:lvl5pPr marL="1828568" algn="l" defTabSz="914285" rtl="0" eaLnBrk="1" latinLnBrk="0" hangingPunct="1">
                  <a:defRPr sz="1700" kern="1200">
                    <a:solidFill>
                      <a:schemeClr val="tx1"/>
                    </a:solidFill>
                    <a:latin typeface="+mn-lt"/>
                    <a:ea typeface="+mn-ea"/>
                    <a:cs typeface="+mn-cs"/>
                  </a:defRPr>
                </a:lvl5pPr>
                <a:lvl6pPr marL="2285711" algn="l" defTabSz="914285" rtl="0" eaLnBrk="1" latinLnBrk="0" hangingPunct="1">
                  <a:defRPr sz="1700" kern="1200">
                    <a:solidFill>
                      <a:schemeClr val="tx1"/>
                    </a:solidFill>
                    <a:latin typeface="+mn-lt"/>
                    <a:ea typeface="+mn-ea"/>
                    <a:cs typeface="+mn-cs"/>
                  </a:defRPr>
                </a:lvl6pPr>
                <a:lvl7pPr marL="2742853" algn="l" defTabSz="914285" rtl="0" eaLnBrk="1" latinLnBrk="0" hangingPunct="1">
                  <a:defRPr sz="1700" kern="1200">
                    <a:solidFill>
                      <a:schemeClr val="tx1"/>
                    </a:solidFill>
                    <a:latin typeface="+mn-lt"/>
                    <a:ea typeface="+mn-ea"/>
                    <a:cs typeface="+mn-cs"/>
                  </a:defRPr>
                </a:lvl7pPr>
                <a:lvl8pPr marL="3199995" algn="l" defTabSz="914285" rtl="0" eaLnBrk="1" latinLnBrk="0" hangingPunct="1">
                  <a:defRPr sz="1700" kern="1200">
                    <a:solidFill>
                      <a:schemeClr val="tx1"/>
                    </a:solidFill>
                    <a:latin typeface="+mn-lt"/>
                    <a:ea typeface="+mn-ea"/>
                    <a:cs typeface="+mn-cs"/>
                  </a:defRPr>
                </a:lvl8pPr>
                <a:lvl9pPr marL="3657138" algn="l" defTabSz="914285" rtl="0" eaLnBrk="1" latinLnBrk="0" hangingPunct="1">
                  <a:defRPr sz="17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zh-CN" sz="1400" i="1" dirty="0">
                              <a:latin typeface="Cambria Math" panose="02040503050406030204" pitchFamily="18" charset="0"/>
                              <a:cs typeface="Times New Roman" panose="02020603050405020304" pitchFamily="18" charset="0"/>
                            </a:rPr>
                          </m:ctrlPr>
                        </m:sSubPr>
                        <m:e>
                          <m:r>
                            <a:rPr kumimoji="1" lang="en-US" altLang="zh-CN" sz="1400" i="1" dirty="0">
                              <a:latin typeface="Cambria Math" panose="02040503050406030204" pitchFamily="18" charset="0"/>
                              <a:cs typeface="Times New Roman" panose="02020603050405020304" pitchFamily="18" charset="0"/>
                            </a:rPr>
                            <m:t>𝜙</m:t>
                          </m:r>
                        </m:e>
                        <m:sub>
                          <m:r>
                            <a:rPr kumimoji="1" lang="en-US" altLang="zh-CN" sz="1400" i="1" dirty="0">
                              <a:latin typeface="Cambria Math" panose="02040503050406030204" pitchFamily="18" charset="0"/>
                              <a:cs typeface="Times New Roman" panose="02020603050405020304" pitchFamily="18" charset="0"/>
                            </a:rPr>
                            <m:t>2</m:t>
                          </m:r>
                        </m:sub>
                      </m:sSub>
                    </m:oMath>
                  </m:oMathPara>
                </a14:m>
                <a:endParaRPr lang="zh-CN" altLang="en-US" sz="1100" dirty="0"/>
              </a:p>
            </p:txBody>
          </p:sp>
        </mc:Choice>
        <mc:Fallback xmlns="">
          <p:sp>
            <p:nvSpPr>
              <p:cNvPr id="15" name="矩形 14">
                <a:extLst>
                  <a:ext uri="{FF2B5EF4-FFF2-40B4-BE49-F238E27FC236}">
                    <a16:creationId xmlns:a16="http://schemas.microsoft.com/office/drawing/2014/main" id="{823A2C29-420F-46D9-8883-51B80CDA56FC}"/>
                  </a:ext>
                </a:extLst>
              </p:cNvPr>
              <p:cNvSpPr>
                <a:spLocks noRot="1" noChangeAspect="1" noMove="1" noResize="1" noEditPoints="1" noAdjustHandles="1" noChangeArrowheads="1" noChangeShapeType="1" noTextEdit="1"/>
              </p:cNvSpPr>
              <p:nvPr/>
            </p:nvSpPr>
            <p:spPr>
              <a:xfrm>
                <a:off x="8388159" y="4935607"/>
                <a:ext cx="440570" cy="307777"/>
              </a:xfrm>
              <a:prstGeom prst="rect">
                <a:avLst/>
              </a:prstGeom>
              <a:blipFill>
                <a:blip r:embed="rId12"/>
                <a:stretch>
                  <a:fillRect b="-10000"/>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361F9FFE-D838-4D27-AB09-33DDE9B10D59}"/>
              </a:ext>
            </a:extLst>
          </p:cNvPr>
          <p:cNvPicPr>
            <a:picLocks/>
          </p:cNvPicPr>
          <p:nvPr/>
        </p:nvPicPr>
        <p:blipFill>
          <a:blip r:embed="rId9">
            <a:clrChange>
              <a:clrFrom>
                <a:srgbClr val="FFFFFF"/>
              </a:clrFrom>
              <a:clrTo>
                <a:srgbClr val="FFFFFF">
                  <a:alpha val="0"/>
                </a:srgbClr>
              </a:clrTo>
            </a:clrChange>
          </a:blip>
          <a:stretch>
            <a:fillRect/>
          </a:stretch>
        </p:blipFill>
        <p:spPr>
          <a:xfrm>
            <a:off x="4450508" y="4952777"/>
            <a:ext cx="288000" cy="288000"/>
          </a:xfrm>
          <a:prstGeom prst="rect">
            <a:avLst/>
          </a:prstGeom>
          <a:noFill/>
        </p:spPr>
      </p:pic>
      <p:pic>
        <p:nvPicPr>
          <p:cNvPr id="17" name="图片 16">
            <a:extLst>
              <a:ext uri="{FF2B5EF4-FFF2-40B4-BE49-F238E27FC236}">
                <a16:creationId xmlns:a16="http://schemas.microsoft.com/office/drawing/2014/main" id="{67A99199-4EB1-4E2B-A5FA-341AC4AF2665}"/>
              </a:ext>
            </a:extLst>
          </p:cNvPr>
          <p:cNvPicPr>
            <a:picLocks/>
          </p:cNvPicPr>
          <p:nvPr/>
        </p:nvPicPr>
        <p:blipFill>
          <a:blip r:embed="rId9">
            <a:clrChange>
              <a:clrFrom>
                <a:srgbClr val="FFFFFF"/>
              </a:clrFrom>
              <a:clrTo>
                <a:srgbClr val="FFFFFF">
                  <a:alpha val="0"/>
                </a:srgbClr>
              </a:clrTo>
            </a:clrChange>
          </a:blip>
          <a:stretch>
            <a:fillRect/>
          </a:stretch>
        </p:blipFill>
        <p:spPr>
          <a:xfrm>
            <a:off x="6051538" y="4952777"/>
            <a:ext cx="288000" cy="288000"/>
          </a:xfrm>
          <a:prstGeom prst="rect">
            <a:avLst/>
          </a:prstGeom>
          <a:noFill/>
        </p:spPr>
      </p:pic>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8DAC67D4-F61C-4220-A663-5A5238EDCB9B}"/>
                  </a:ext>
                </a:extLst>
              </p:cNvPr>
              <p:cNvSpPr/>
              <p:nvPr/>
            </p:nvSpPr>
            <p:spPr>
              <a:xfrm>
                <a:off x="1358979" y="4908708"/>
                <a:ext cx="730072" cy="36157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sSup>
                            <m:sSupPr>
                              <m:ctrlPr>
                                <a:rPr kumimoji="1" lang="en-US" altLang="zh-CN" i="1" dirty="0">
                                  <a:latin typeface="Cambria Math" panose="02040503050406030204" pitchFamily="18" charset="0"/>
                                  <a:cs typeface="Times New Roman" panose="02020603050405020304" pitchFamily="18" charset="0"/>
                                </a:rPr>
                              </m:ctrlPr>
                            </m:sSupPr>
                            <m:e>
                              <m:r>
                                <a:rPr kumimoji="1" lang="en-US" altLang="zh-CN" i="1" dirty="0">
                                  <a:latin typeface="Cambria Math" panose="02040503050406030204" pitchFamily="18" charset="0"/>
                                  <a:cs typeface="Times New Roman" panose="02020603050405020304" pitchFamily="18" charset="0"/>
                                </a:rPr>
                                <m:t>𝜆</m:t>
                              </m:r>
                            </m:e>
                            <m:sup>
                              <m:r>
                                <a:rPr kumimoji="1" lang="en-US" altLang="zh-CN" i="1" dirty="0">
                                  <a:latin typeface="Cambria Math" panose="02040503050406030204" pitchFamily="18" charset="0"/>
                                  <a:cs typeface="Times New Roman" panose="02020603050405020304" pitchFamily="18" charset="0"/>
                                </a:rPr>
                                <m:t>0</m:t>
                              </m:r>
                            </m:sup>
                          </m:sSup>
                          <m:r>
                            <a:rPr kumimoji="1" lang="en-US" altLang="zh-CN" i="1" dirty="0">
                              <a:latin typeface="Cambria Math" panose="02040503050406030204" pitchFamily="18" charset="0"/>
                              <a:cs typeface="Times New Roman" panose="02020603050405020304" pitchFamily="18" charset="0"/>
                            </a:rPr>
                            <m:t>𝜙</m:t>
                          </m:r>
                        </m:e>
                        <m:sub>
                          <m:r>
                            <a:rPr kumimoji="1" lang="en-US" altLang="zh-CN" b="0" i="1" dirty="0">
                              <a:latin typeface="Cambria Math" panose="02040503050406030204" pitchFamily="18" charset="0"/>
                              <a:cs typeface="Times New Roman" panose="02020603050405020304" pitchFamily="18" charset="0"/>
                            </a:rPr>
                            <m:t>2</m:t>
                          </m:r>
                        </m:sub>
                        <m:sup>
                          <m:r>
                            <a:rPr kumimoji="1" lang="en-US" altLang="zh-CN" i="1" dirty="0">
                              <a:latin typeface="Cambria Math" panose="02040503050406030204" pitchFamily="18" charset="0"/>
                              <a:cs typeface="Times New Roman" panose="02020603050405020304" pitchFamily="18" charset="0"/>
                            </a:rPr>
                            <m:t>(1)</m:t>
                          </m:r>
                        </m:sup>
                      </m:sSubSup>
                    </m:oMath>
                  </m:oMathPara>
                </a14:m>
                <a:endParaRPr lang="zh-CN" altLang="en-US" sz="1100" dirty="0"/>
              </a:p>
            </p:txBody>
          </p:sp>
        </mc:Choice>
        <mc:Fallback xmlns="">
          <p:sp>
            <p:nvSpPr>
              <p:cNvPr id="18" name="矩形 17">
                <a:extLst>
                  <a:ext uri="{FF2B5EF4-FFF2-40B4-BE49-F238E27FC236}">
                    <a16:creationId xmlns:a16="http://schemas.microsoft.com/office/drawing/2014/main" id="{8DAC67D4-F61C-4220-A663-5A5238EDCB9B}"/>
                  </a:ext>
                </a:extLst>
              </p:cNvPr>
              <p:cNvSpPr>
                <a:spLocks noRot="1" noChangeAspect="1" noMove="1" noResize="1" noEditPoints="1" noAdjustHandles="1" noChangeArrowheads="1" noChangeShapeType="1" noTextEdit="1"/>
              </p:cNvSpPr>
              <p:nvPr/>
            </p:nvSpPr>
            <p:spPr>
              <a:xfrm>
                <a:off x="1358979" y="4908708"/>
                <a:ext cx="730072" cy="361574"/>
              </a:xfrm>
              <a:prstGeom prst="rect">
                <a:avLst/>
              </a:prstGeom>
              <a:blipFill>
                <a:blip r:embed="rId13"/>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00639448-C5A8-4A26-A0A8-85E3284A2A07}"/>
                  </a:ext>
                </a:extLst>
              </p:cNvPr>
              <p:cNvSpPr/>
              <p:nvPr/>
            </p:nvSpPr>
            <p:spPr>
              <a:xfrm>
                <a:off x="3600894" y="4824070"/>
                <a:ext cx="775212" cy="530851"/>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sSup>
                            <m:sSupPr>
                              <m:ctrlPr>
                                <a:rPr kumimoji="1" lang="en-US" altLang="zh-CN" i="1" dirty="0">
                                  <a:latin typeface="Cambria Math" panose="02040503050406030204" pitchFamily="18" charset="0"/>
                                  <a:cs typeface="Times New Roman" panose="02020603050405020304" pitchFamily="18" charset="0"/>
                                </a:rPr>
                              </m:ctrlPr>
                            </m:sSupPr>
                            <m:e>
                              <m:r>
                                <a:rPr kumimoji="1" lang="en-US" altLang="zh-CN" i="1" dirty="0">
                                  <a:latin typeface="Cambria Math" panose="02040503050406030204" pitchFamily="18" charset="0"/>
                                  <a:cs typeface="Times New Roman" panose="02020603050405020304" pitchFamily="18" charset="0"/>
                                </a:rPr>
                                <m:t>𝜆</m:t>
                              </m:r>
                            </m:e>
                            <m:sup>
                              <m:r>
                                <a:rPr kumimoji="1" lang="en-US" altLang="zh-CN" i="1" dirty="0">
                                  <a:latin typeface="Cambria Math" panose="02040503050406030204" pitchFamily="18" charset="0"/>
                                  <a:cs typeface="Times New Roman" panose="02020603050405020304" pitchFamily="18" charset="0"/>
                                </a:rPr>
                                <m:t>1</m:t>
                              </m:r>
                            </m:sup>
                          </m:sSup>
                          <m:r>
                            <a:rPr kumimoji="1" lang="en-US" altLang="zh-CN" i="1" dirty="0">
                              <a:latin typeface="Cambria Math" panose="02040503050406030204" pitchFamily="18" charset="0"/>
                              <a:cs typeface="Times New Roman" panose="02020603050405020304" pitchFamily="18" charset="0"/>
                            </a:rPr>
                            <m:t>𝜙</m:t>
                          </m:r>
                        </m:e>
                        <m:sub>
                          <m:r>
                            <a:rPr kumimoji="1" lang="en-US" altLang="zh-CN" i="1" dirty="0">
                              <a:latin typeface="Cambria Math" panose="02040503050406030204" pitchFamily="18" charset="0"/>
                              <a:cs typeface="Times New Roman" panose="02020603050405020304" pitchFamily="18" charset="0"/>
                            </a:rPr>
                            <m:t>2</m:t>
                          </m:r>
                        </m:sub>
                        <m:sup>
                          <m:r>
                            <a:rPr kumimoji="1" lang="en-US" altLang="zh-CN" i="1" dirty="0">
                              <a:latin typeface="Cambria Math" panose="02040503050406030204" pitchFamily="18" charset="0"/>
                              <a:cs typeface="Times New Roman" panose="02020603050405020304" pitchFamily="18" charset="0"/>
                            </a:rPr>
                            <m:t>(2)</m:t>
                          </m:r>
                        </m:sup>
                      </m:sSubSup>
                    </m:oMath>
                  </m:oMathPara>
                </a14:m>
                <a:endParaRPr kumimoji="1" lang="en-US" altLang="zh-CN" dirty="0">
                  <a:cs typeface="Times New Roman" panose="02020603050405020304" pitchFamily="18" charset="0"/>
                </a:endParaRPr>
              </a:p>
              <a:p>
                <a:endParaRPr lang="zh-CN" altLang="en-US" sz="1100" dirty="0"/>
              </a:p>
            </p:txBody>
          </p:sp>
        </mc:Choice>
        <mc:Fallback xmlns="">
          <p:sp>
            <p:nvSpPr>
              <p:cNvPr id="19" name="矩形 18">
                <a:extLst>
                  <a:ext uri="{FF2B5EF4-FFF2-40B4-BE49-F238E27FC236}">
                    <a16:creationId xmlns:a16="http://schemas.microsoft.com/office/drawing/2014/main" id="{00639448-C5A8-4A26-A0A8-85E3284A2A07}"/>
                  </a:ext>
                </a:extLst>
              </p:cNvPr>
              <p:cNvSpPr>
                <a:spLocks noRot="1" noChangeAspect="1" noMove="1" noResize="1" noEditPoints="1" noAdjustHandles="1" noChangeArrowheads="1" noChangeShapeType="1" noTextEdit="1"/>
              </p:cNvSpPr>
              <p:nvPr/>
            </p:nvSpPr>
            <p:spPr>
              <a:xfrm>
                <a:off x="3600894" y="4824070"/>
                <a:ext cx="775212" cy="530851"/>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Box 67">
                <a:extLst>
                  <a:ext uri="{FF2B5EF4-FFF2-40B4-BE49-F238E27FC236}">
                    <a16:creationId xmlns:a16="http://schemas.microsoft.com/office/drawing/2014/main" id="{574A4856-1661-4C5B-82D4-0090DEE83C31}"/>
                  </a:ext>
                </a:extLst>
              </p:cNvPr>
              <p:cNvSpPr txBox="1"/>
              <p:nvPr/>
            </p:nvSpPr>
            <p:spPr>
              <a:xfrm>
                <a:off x="4679063" y="4889440"/>
                <a:ext cx="1113074"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20" name="TextBox 67">
                <a:extLst>
                  <a:ext uri="{FF2B5EF4-FFF2-40B4-BE49-F238E27FC236}">
                    <a16:creationId xmlns:a16="http://schemas.microsoft.com/office/drawing/2014/main" id="{574A4856-1661-4C5B-82D4-0090DEE83C31}"/>
                  </a:ext>
                </a:extLst>
              </p:cNvPr>
              <p:cNvSpPr txBox="1">
                <a:spLocks noRot="1" noChangeAspect="1" noMove="1" noResize="1" noEditPoints="1" noAdjustHandles="1" noChangeArrowheads="1" noChangeShapeType="1" noTextEdit="1"/>
              </p:cNvSpPr>
              <p:nvPr/>
            </p:nvSpPr>
            <p:spPr>
              <a:xfrm>
                <a:off x="4679063" y="4889440"/>
                <a:ext cx="1113074" cy="400110"/>
              </a:xfrm>
              <a:prstGeom prst="rect">
                <a:avLst/>
              </a:prstGeom>
              <a:blipFill>
                <a:blip r:embed="rId15"/>
                <a:stretch>
                  <a:fillRect/>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7BBFA3FE-7506-47A5-9895-4067DD3A241E}"/>
              </a:ext>
            </a:extLst>
          </p:cNvPr>
          <p:cNvPicPr>
            <a:picLocks/>
          </p:cNvPicPr>
          <p:nvPr/>
        </p:nvPicPr>
        <p:blipFill>
          <a:blip r:embed="rId9">
            <a:clrChange>
              <a:clrFrom>
                <a:srgbClr val="FFFFFF"/>
              </a:clrFrom>
              <a:clrTo>
                <a:srgbClr val="FFFFFF">
                  <a:alpha val="0"/>
                </a:srgbClr>
              </a:clrTo>
            </a:clrChange>
          </a:blip>
          <a:stretch>
            <a:fillRect/>
          </a:stretch>
        </p:blipFill>
        <p:spPr>
          <a:xfrm>
            <a:off x="2587719" y="4347354"/>
            <a:ext cx="288000" cy="288000"/>
          </a:xfrm>
          <a:prstGeom prst="rect">
            <a:avLst/>
          </a:prstGeom>
          <a:noFill/>
        </p:spPr>
      </p:pic>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03C1B11C-69CF-43CD-AE7E-A4B956C2DB9F}"/>
                  </a:ext>
                </a:extLst>
              </p:cNvPr>
              <p:cNvSpPr/>
              <p:nvPr/>
            </p:nvSpPr>
            <p:spPr>
              <a:xfrm>
                <a:off x="3600894" y="4218775"/>
                <a:ext cx="775212" cy="53059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sSup>
                            <m:sSupPr>
                              <m:ctrlPr>
                                <a:rPr kumimoji="1" lang="en-US" altLang="zh-CN" i="1" dirty="0">
                                  <a:latin typeface="Cambria Math" panose="02040503050406030204" pitchFamily="18" charset="0"/>
                                  <a:cs typeface="Times New Roman" panose="02020603050405020304" pitchFamily="18" charset="0"/>
                                </a:rPr>
                              </m:ctrlPr>
                            </m:sSupPr>
                            <m:e>
                              <m:r>
                                <a:rPr kumimoji="1" lang="en-US" altLang="zh-CN" i="1" dirty="0">
                                  <a:latin typeface="Cambria Math" panose="02040503050406030204" pitchFamily="18" charset="0"/>
                                  <a:cs typeface="Times New Roman" panose="02020603050405020304" pitchFamily="18" charset="0"/>
                                </a:rPr>
                                <m:t>𝜆</m:t>
                              </m:r>
                            </m:e>
                            <m:sup>
                              <m:r>
                                <a:rPr kumimoji="1" lang="en-US" altLang="zh-CN" i="1" dirty="0">
                                  <a:latin typeface="Cambria Math" panose="02040503050406030204" pitchFamily="18" charset="0"/>
                                  <a:cs typeface="Times New Roman" panose="02020603050405020304" pitchFamily="18" charset="0"/>
                                </a:rPr>
                                <m:t>1</m:t>
                              </m:r>
                            </m:sup>
                          </m:sSup>
                          <m:r>
                            <a:rPr kumimoji="1" lang="en-US" altLang="zh-CN" i="1" dirty="0">
                              <a:latin typeface="Cambria Math" panose="02040503050406030204" pitchFamily="18" charset="0"/>
                              <a:cs typeface="Times New Roman" panose="02020603050405020304" pitchFamily="18" charset="0"/>
                            </a:rPr>
                            <m:t>𝜙</m:t>
                          </m:r>
                        </m:e>
                        <m:sub>
                          <m:r>
                            <a:rPr kumimoji="1" lang="en-US" altLang="zh-CN" i="1" dirty="0">
                              <a:latin typeface="Cambria Math" panose="02040503050406030204" pitchFamily="18" charset="0"/>
                              <a:cs typeface="Times New Roman" panose="02020603050405020304" pitchFamily="18" charset="0"/>
                            </a:rPr>
                            <m:t>1</m:t>
                          </m:r>
                        </m:sub>
                        <m:sup>
                          <m:r>
                            <a:rPr kumimoji="1" lang="en-US" altLang="zh-CN" i="1" dirty="0">
                              <a:latin typeface="Cambria Math" panose="02040503050406030204" pitchFamily="18" charset="0"/>
                              <a:cs typeface="Times New Roman" panose="02020603050405020304" pitchFamily="18" charset="0"/>
                            </a:rPr>
                            <m:t>(2)</m:t>
                          </m:r>
                        </m:sup>
                      </m:sSubSup>
                    </m:oMath>
                  </m:oMathPara>
                </a14:m>
                <a:endParaRPr kumimoji="1" lang="en-US" altLang="zh-CN" dirty="0">
                  <a:cs typeface="Times New Roman" panose="02020603050405020304" pitchFamily="18" charset="0"/>
                </a:endParaRPr>
              </a:p>
              <a:p>
                <a:endParaRPr lang="zh-CN" altLang="en-US" sz="1100" dirty="0"/>
              </a:p>
            </p:txBody>
          </p:sp>
        </mc:Choice>
        <mc:Fallback xmlns="">
          <p:sp>
            <p:nvSpPr>
              <p:cNvPr id="22" name="矩形 21">
                <a:extLst>
                  <a:ext uri="{FF2B5EF4-FFF2-40B4-BE49-F238E27FC236}">
                    <a16:creationId xmlns:a16="http://schemas.microsoft.com/office/drawing/2014/main" id="{03C1B11C-69CF-43CD-AE7E-A4B956C2DB9F}"/>
                  </a:ext>
                </a:extLst>
              </p:cNvPr>
              <p:cNvSpPr>
                <a:spLocks noRot="1" noChangeAspect="1" noMove="1" noResize="1" noEditPoints="1" noAdjustHandles="1" noChangeArrowheads="1" noChangeShapeType="1" noTextEdit="1"/>
              </p:cNvSpPr>
              <p:nvPr/>
            </p:nvSpPr>
            <p:spPr>
              <a:xfrm>
                <a:off x="3600894" y="4218775"/>
                <a:ext cx="775212" cy="530594"/>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FCF08BE8-718A-4D9B-B774-AC60EE316199}"/>
                  </a:ext>
                </a:extLst>
              </p:cNvPr>
              <p:cNvSpPr/>
              <p:nvPr/>
            </p:nvSpPr>
            <p:spPr>
              <a:xfrm>
                <a:off x="6708322" y="4303414"/>
                <a:ext cx="930383" cy="36131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sSup>
                            <m:sSupPr>
                              <m:ctrlPr>
                                <a:rPr kumimoji="1" lang="en-US" altLang="zh-CN" i="1" dirty="0">
                                  <a:latin typeface="Cambria Math" panose="02040503050406030204" pitchFamily="18" charset="0"/>
                                  <a:cs typeface="Times New Roman" panose="02020603050405020304" pitchFamily="18" charset="0"/>
                                </a:rPr>
                              </m:ctrlPr>
                            </m:sSupPr>
                            <m:e>
                              <m:r>
                                <a:rPr kumimoji="1" lang="en-US" altLang="zh-CN" i="1" dirty="0">
                                  <a:latin typeface="Cambria Math" panose="02040503050406030204" pitchFamily="18" charset="0"/>
                                  <a:cs typeface="Times New Roman" panose="02020603050405020304" pitchFamily="18" charset="0"/>
                                </a:rPr>
                                <m:t>𝜆</m:t>
                              </m:r>
                            </m:e>
                            <m:sup>
                              <m:r>
                                <a:rPr kumimoji="1" lang="en-US" altLang="zh-CN" i="1" dirty="0">
                                  <a:latin typeface="Cambria Math" panose="02040503050406030204" pitchFamily="18" charset="0"/>
                                  <a:cs typeface="Times New Roman" panose="02020603050405020304" pitchFamily="18" charset="0"/>
                                </a:rPr>
                                <m:t>𝑅</m:t>
                              </m:r>
                              <m:r>
                                <a:rPr kumimoji="1" lang="en-US" altLang="zh-CN" i="1" dirty="0">
                                  <a:latin typeface="Cambria Math" panose="02040503050406030204" pitchFamily="18" charset="0"/>
                                  <a:cs typeface="Times New Roman" panose="02020603050405020304" pitchFamily="18" charset="0"/>
                                </a:rPr>
                                <m:t>−1</m:t>
                              </m:r>
                            </m:sup>
                          </m:sSup>
                          <m:r>
                            <a:rPr kumimoji="1" lang="en-US" altLang="zh-CN" i="1" dirty="0">
                              <a:latin typeface="Cambria Math" panose="02040503050406030204" pitchFamily="18" charset="0"/>
                              <a:cs typeface="Times New Roman" panose="02020603050405020304" pitchFamily="18" charset="0"/>
                            </a:rPr>
                            <m:t>𝜙</m:t>
                          </m:r>
                        </m:e>
                        <m:sub>
                          <m:r>
                            <a:rPr kumimoji="1" lang="en-US" altLang="zh-CN" i="1" dirty="0">
                              <a:latin typeface="Cambria Math" panose="02040503050406030204" pitchFamily="18" charset="0"/>
                              <a:cs typeface="Times New Roman" panose="02020603050405020304" pitchFamily="18" charset="0"/>
                            </a:rPr>
                            <m:t>1</m:t>
                          </m:r>
                        </m:sub>
                        <m:sup>
                          <m:r>
                            <a:rPr kumimoji="1" lang="en-US" altLang="zh-CN" i="1" dirty="0">
                              <a:latin typeface="Cambria Math" panose="02040503050406030204" pitchFamily="18" charset="0"/>
                              <a:cs typeface="Times New Roman" panose="02020603050405020304" pitchFamily="18" charset="0"/>
                            </a:rPr>
                            <m:t>(</m:t>
                          </m:r>
                          <m:r>
                            <a:rPr kumimoji="1" lang="en-US" altLang="zh-CN" i="1" dirty="0">
                              <a:latin typeface="Cambria Math" panose="02040503050406030204" pitchFamily="18" charset="0"/>
                              <a:cs typeface="Times New Roman" panose="02020603050405020304" pitchFamily="18" charset="0"/>
                            </a:rPr>
                            <m:t>𝑅</m:t>
                          </m:r>
                          <m:r>
                            <a:rPr kumimoji="1" lang="en-US" altLang="zh-CN" i="1" dirty="0">
                              <a:latin typeface="Cambria Math" panose="02040503050406030204" pitchFamily="18" charset="0"/>
                              <a:cs typeface="Times New Roman" panose="02020603050405020304" pitchFamily="18" charset="0"/>
                            </a:rPr>
                            <m:t>)</m:t>
                          </m:r>
                        </m:sup>
                      </m:sSubSup>
                    </m:oMath>
                  </m:oMathPara>
                </a14:m>
                <a:endParaRPr lang="zh-CN" altLang="en-US" sz="1100" dirty="0"/>
              </a:p>
            </p:txBody>
          </p:sp>
        </mc:Choice>
        <mc:Fallback xmlns="">
          <p:sp>
            <p:nvSpPr>
              <p:cNvPr id="23" name="矩形 22">
                <a:extLst>
                  <a:ext uri="{FF2B5EF4-FFF2-40B4-BE49-F238E27FC236}">
                    <a16:creationId xmlns:a16="http://schemas.microsoft.com/office/drawing/2014/main" id="{FCF08BE8-718A-4D9B-B774-AC60EE316199}"/>
                  </a:ext>
                </a:extLst>
              </p:cNvPr>
              <p:cNvSpPr>
                <a:spLocks noRot="1" noChangeAspect="1" noMove="1" noResize="1" noEditPoints="1" noAdjustHandles="1" noChangeArrowheads="1" noChangeShapeType="1" noTextEdit="1"/>
              </p:cNvSpPr>
              <p:nvPr/>
            </p:nvSpPr>
            <p:spPr>
              <a:xfrm>
                <a:off x="6708322" y="4303414"/>
                <a:ext cx="930383" cy="361317"/>
              </a:xfrm>
              <a:prstGeom prst="rect">
                <a:avLst/>
              </a:prstGeom>
              <a:blipFill>
                <a:blip r:embed="rId17"/>
                <a:stretch>
                  <a:fillRect b="-5085"/>
                </a:stretch>
              </a:blipFill>
            </p:spPr>
            <p:txBody>
              <a:bodyPr/>
              <a:lstStyle/>
              <a:p>
                <a:r>
                  <a:rPr lang="zh-CN" altLang="en-US">
                    <a:noFill/>
                  </a:rPr>
                  <a:t> </a:t>
                </a:r>
              </a:p>
            </p:txBody>
          </p:sp>
        </mc:Fallback>
      </mc:AlternateContent>
      <p:pic>
        <p:nvPicPr>
          <p:cNvPr id="24" name="图片 23">
            <a:extLst>
              <a:ext uri="{FF2B5EF4-FFF2-40B4-BE49-F238E27FC236}">
                <a16:creationId xmlns:a16="http://schemas.microsoft.com/office/drawing/2014/main" id="{43FE845D-5F34-48C1-8D08-41BF113C3DC3}"/>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7758228" y="4391128"/>
            <a:ext cx="325613" cy="185889"/>
          </a:xfrm>
          <a:prstGeom prst="rect">
            <a:avLst/>
          </a:prstGeom>
          <a:noFill/>
        </p:spPr>
      </p:pic>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C13D7AF8-D38E-459B-87A9-EC009390124D}"/>
                  </a:ext>
                </a:extLst>
              </p:cNvPr>
              <p:cNvSpPr/>
              <p:nvPr/>
            </p:nvSpPr>
            <p:spPr>
              <a:xfrm>
                <a:off x="8388159" y="4330184"/>
                <a:ext cx="436402" cy="307777"/>
              </a:xfrm>
              <a:prstGeom prst="rect">
                <a:avLst/>
              </a:prstGeom>
              <a:noFill/>
            </p:spPr>
            <p:txBody>
              <a:bodyPr wrap="none">
                <a:spAutoFit/>
              </a:bodyPr>
              <a:lstStyle>
                <a:defPPr>
                  <a:defRPr lang="zh-CN"/>
                </a:defPPr>
                <a:lvl1pPr marL="0" algn="l" defTabSz="914285" rtl="0" eaLnBrk="1" latinLnBrk="0" hangingPunct="1">
                  <a:defRPr sz="1700" kern="1200">
                    <a:solidFill>
                      <a:schemeClr val="tx1"/>
                    </a:solidFill>
                    <a:latin typeface="+mn-lt"/>
                    <a:ea typeface="+mn-ea"/>
                    <a:cs typeface="+mn-cs"/>
                  </a:defRPr>
                </a:lvl1pPr>
                <a:lvl2pPr marL="457142" algn="l" defTabSz="914285" rtl="0" eaLnBrk="1" latinLnBrk="0" hangingPunct="1">
                  <a:defRPr sz="1700" kern="1200">
                    <a:solidFill>
                      <a:schemeClr val="tx1"/>
                    </a:solidFill>
                    <a:latin typeface="+mn-lt"/>
                    <a:ea typeface="+mn-ea"/>
                    <a:cs typeface="+mn-cs"/>
                  </a:defRPr>
                </a:lvl2pPr>
                <a:lvl3pPr marL="914285" algn="l" defTabSz="914285" rtl="0" eaLnBrk="1" latinLnBrk="0" hangingPunct="1">
                  <a:defRPr sz="1700" kern="1200">
                    <a:solidFill>
                      <a:schemeClr val="tx1"/>
                    </a:solidFill>
                    <a:latin typeface="+mn-lt"/>
                    <a:ea typeface="+mn-ea"/>
                    <a:cs typeface="+mn-cs"/>
                  </a:defRPr>
                </a:lvl3pPr>
                <a:lvl4pPr marL="1371427" algn="l" defTabSz="914285" rtl="0" eaLnBrk="1" latinLnBrk="0" hangingPunct="1">
                  <a:defRPr sz="1700" kern="1200">
                    <a:solidFill>
                      <a:schemeClr val="tx1"/>
                    </a:solidFill>
                    <a:latin typeface="+mn-lt"/>
                    <a:ea typeface="+mn-ea"/>
                    <a:cs typeface="+mn-cs"/>
                  </a:defRPr>
                </a:lvl4pPr>
                <a:lvl5pPr marL="1828568" algn="l" defTabSz="914285" rtl="0" eaLnBrk="1" latinLnBrk="0" hangingPunct="1">
                  <a:defRPr sz="1700" kern="1200">
                    <a:solidFill>
                      <a:schemeClr val="tx1"/>
                    </a:solidFill>
                    <a:latin typeface="+mn-lt"/>
                    <a:ea typeface="+mn-ea"/>
                    <a:cs typeface="+mn-cs"/>
                  </a:defRPr>
                </a:lvl5pPr>
                <a:lvl6pPr marL="2285711" algn="l" defTabSz="914285" rtl="0" eaLnBrk="1" latinLnBrk="0" hangingPunct="1">
                  <a:defRPr sz="1700" kern="1200">
                    <a:solidFill>
                      <a:schemeClr val="tx1"/>
                    </a:solidFill>
                    <a:latin typeface="+mn-lt"/>
                    <a:ea typeface="+mn-ea"/>
                    <a:cs typeface="+mn-cs"/>
                  </a:defRPr>
                </a:lvl6pPr>
                <a:lvl7pPr marL="2742853" algn="l" defTabSz="914285" rtl="0" eaLnBrk="1" latinLnBrk="0" hangingPunct="1">
                  <a:defRPr sz="1700" kern="1200">
                    <a:solidFill>
                      <a:schemeClr val="tx1"/>
                    </a:solidFill>
                    <a:latin typeface="+mn-lt"/>
                    <a:ea typeface="+mn-ea"/>
                    <a:cs typeface="+mn-cs"/>
                  </a:defRPr>
                </a:lvl7pPr>
                <a:lvl8pPr marL="3199995" algn="l" defTabSz="914285" rtl="0" eaLnBrk="1" latinLnBrk="0" hangingPunct="1">
                  <a:defRPr sz="1700" kern="1200">
                    <a:solidFill>
                      <a:schemeClr val="tx1"/>
                    </a:solidFill>
                    <a:latin typeface="+mn-lt"/>
                    <a:ea typeface="+mn-ea"/>
                    <a:cs typeface="+mn-cs"/>
                  </a:defRPr>
                </a:lvl8pPr>
                <a:lvl9pPr marL="3657138" algn="l" defTabSz="914285" rtl="0" eaLnBrk="1" latinLnBrk="0" hangingPunct="1">
                  <a:defRPr sz="17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zh-CN" sz="1400" i="1" dirty="0">
                              <a:latin typeface="Cambria Math" panose="02040503050406030204" pitchFamily="18" charset="0"/>
                              <a:cs typeface="Times New Roman" panose="02020603050405020304" pitchFamily="18" charset="0"/>
                            </a:rPr>
                          </m:ctrlPr>
                        </m:sSubPr>
                        <m:e>
                          <m:r>
                            <a:rPr kumimoji="1" lang="en-US" altLang="zh-CN" sz="1400" i="1" dirty="0">
                              <a:latin typeface="Cambria Math" panose="02040503050406030204" pitchFamily="18" charset="0"/>
                              <a:cs typeface="Times New Roman" panose="02020603050405020304" pitchFamily="18" charset="0"/>
                            </a:rPr>
                            <m:t>𝜙</m:t>
                          </m:r>
                        </m:e>
                        <m:sub>
                          <m:r>
                            <a:rPr kumimoji="1" lang="en-US" altLang="zh-CN" sz="1400" i="1" dirty="0">
                              <a:latin typeface="Cambria Math" panose="02040503050406030204" pitchFamily="18" charset="0"/>
                              <a:cs typeface="Times New Roman" panose="02020603050405020304" pitchFamily="18" charset="0"/>
                            </a:rPr>
                            <m:t>1</m:t>
                          </m:r>
                        </m:sub>
                      </m:sSub>
                    </m:oMath>
                  </m:oMathPara>
                </a14:m>
                <a:endParaRPr lang="zh-CN" altLang="en-US" sz="1100" dirty="0"/>
              </a:p>
            </p:txBody>
          </p:sp>
        </mc:Choice>
        <mc:Fallback xmlns="">
          <p:sp>
            <p:nvSpPr>
              <p:cNvPr id="25" name="矩形 24">
                <a:extLst>
                  <a:ext uri="{FF2B5EF4-FFF2-40B4-BE49-F238E27FC236}">
                    <a16:creationId xmlns:a16="http://schemas.microsoft.com/office/drawing/2014/main" id="{C13D7AF8-D38E-459B-87A9-EC009390124D}"/>
                  </a:ext>
                </a:extLst>
              </p:cNvPr>
              <p:cNvSpPr>
                <a:spLocks noRot="1" noChangeAspect="1" noMove="1" noResize="1" noEditPoints="1" noAdjustHandles="1" noChangeArrowheads="1" noChangeShapeType="1" noTextEdit="1"/>
              </p:cNvSpPr>
              <p:nvPr/>
            </p:nvSpPr>
            <p:spPr>
              <a:xfrm>
                <a:off x="8388159" y="4330184"/>
                <a:ext cx="436402" cy="307777"/>
              </a:xfrm>
              <a:prstGeom prst="rect">
                <a:avLst/>
              </a:prstGeom>
              <a:blipFill>
                <a:blip r:embed="rId18"/>
                <a:stretch>
                  <a:fillRect b="-7843"/>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731F3FDD-E12D-436F-979B-9FB32100E668}"/>
              </a:ext>
            </a:extLst>
          </p:cNvPr>
          <p:cNvPicPr>
            <a:picLocks/>
          </p:cNvPicPr>
          <p:nvPr/>
        </p:nvPicPr>
        <p:blipFill>
          <a:blip r:embed="rId9">
            <a:clrChange>
              <a:clrFrom>
                <a:srgbClr val="FFFFFF"/>
              </a:clrFrom>
              <a:clrTo>
                <a:srgbClr val="FFFFFF">
                  <a:alpha val="0"/>
                </a:srgbClr>
              </a:clrTo>
            </a:clrChange>
          </a:blip>
          <a:stretch>
            <a:fillRect/>
          </a:stretch>
        </p:blipFill>
        <p:spPr>
          <a:xfrm>
            <a:off x="4450508" y="4347354"/>
            <a:ext cx="288000" cy="288000"/>
          </a:xfrm>
          <a:prstGeom prst="rect">
            <a:avLst/>
          </a:prstGeom>
          <a:noFill/>
        </p:spPr>
      </p:pic>
      <p:pic>
        <p:nvPicPr>
          <p:cNvPr id="27" name="图片 26">
            <a:extLst>
              <a:ext uri="{FF2B5EF4-FFF2-40B4-BE49-F238E27FC236}">
                <a16:creationId xmlns:a16="http://schemas.microsoft.com/office/drawing/2014/main" id="{B7157E18-A65A-4A3C-BB37-7F579E9803A9}"/>
              </a:ext>
            </a:extLst>
          </p:cNvPr>
          <p:cNvPicPr>
            <a:picLocks/>
          </p:cNvPicPr>
          <p:nvPr/>
        </p:nvPicPr>
        <p:blipFill>
          <a:blip r:embed="rId9">
            <a:clrChange>
              <a:clrFrom>
                <a:srgbClr val="FFFFFF"/>
              </a:clrFrom>
              <a:clrTo>
                <a:srgbClr val="FFFFFF">
                  <a:alpha val="0"/>
                </a:srgbClr>
              </a:clrTo>
            </a:clrChange>
          </a:blip>
          <a:stretch>
            <a:fillRect/>
          </a:stretch>
        </p:blipFill>
        <p:spPr>
          <a:xfrm>
            <a:off x="6051538" y="4347354"/>
            <a:ext cx="288000" cy="288000"/>
          </a:xfrm>
          <a:prstGeom prst="rect">
            <a:avLst/>
          </a:prstGeom>
          <a:noFill/>
        </p:spPr>
      </p:pic>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625612A8-8162-47F9-A194-F4EAA05D70D7}"/>
                  </a:ext>
                </a:extLst>
              </p:cNvPr>
              <p:cNvSpPr/>
              <p:nvPr/>
            </p:nvSpPr>
            <p:spPr>
              <a:xfrm>
                <a:off x="1358979" y="4303414"/>
                <a:ext cx="730072" cy="36131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sSup>
                            <m:sSupPr>
                              <m:ctrlPr>
                                <a:rPr kumimoji="1" lang="en-US" altLang="zh-CN" i="1" dirty="0">
                                  <a:latin typeface="Cambria Math" panose="02040503050406030204" pitchFamily="18" charset="0"/>
                                  <a:cs typeface="Times New Roman" panose="02020603050405020304" pitchFamily="18" charset="0"/>
                                </a:rPr>
                              </m:ctrlPr>
                            </m:sSupPr>
                            <m:e>
                              <m:r>
                                <a:rPr kumimoji="1" lang="en-US" altLang="zh-CN" i="1" dirty="0">
                                  <a:latin typeface="Cambria Math" panose="02040503050406030204" pitchFamily="18" charset="0"/>
                                  <a:cs typeface="Times New Roman" panose="02020603050405020304" pitchFamily="18" charset="0"/>
                                </a:rPr>
                                <m:t>𝜆</m:t>
                              </m:r>
                            </m:e>
                            <m:sup>
                              <m:r>
                                <a:rPr kumimoji="1" lang="en-US" altLang="zh-CN" i="1" dirty="0">
                                  <a:latin typeface="Cambria Math" panose="02040503050406030204" pitchFamily="18" charset="0"/>
                                  <a:cs typeface="Times New Roman" panose="02020603050405020304" pitchFamily="18" charset="0"/>
                                </a:rPr>
                                <m:t>0</m:t>
                              </m:r>
                            </m:sup>
                          </m:sSup>
                          <m:r>
                            <a:rPr kumimoji="1" lang="en-US" altLang="zh-CN" i="1" dirty="0">
                              <a:latin typeface="Cambria Math" panose="02040503050406030204" pitchFamily="18" charset="0"/>
                              <a:cs typeface="Times New Roman" panose="02020603050405020304" pitchFamily="18" charset="0"/>
                            </a:rPr>
                            <m:t>𝜙</m:t>
                          </m:r>
                        </m:e>
                        <m:sub>
                          <m:r>
                            <a:rPr kumimoji="1" lang="en-US" altLang="zh-CN" i="1" dirty="0">
                              <a:latin typeface="Cambria Math" panose="02040503050406030204" pitchFamily="18" charset="0"/>
                              <a:cs typeface="Times New Roman" panose="02020603050405020304" pitchFamily="18" charset="0"/>
                            </a:rPr>
                            <m:t>1</m:t>
                          </m:r>
                        </m:sub>
                        <m:sup>
                          <m:r>
                            <a:rPr kumimoji="1" lang="en-US" altLang="zh-CN" i="1" dirty="0">
                              <a:latin typeface="Cambria Math" panose="02040503050406030204" pitchFamily="18" charset="0"/>
                              <a:cs typeface="Times New Roman" panose="02020603050405020304" pitchFamily="18" charset="0"/>
                            </a:rPr>
                            <m:t>(1)</m:t>
                          </m:r>
                        </m:sup>
                      </m:sSubSup>
                    </m:oMath>
                  </m:oMathPara>
                </a14:m>
                <a:endParaRPr lang="zh-CN" altLang="en-US" sz="1100" dirty="0"/>
              </a:p>
            </p:txBody>
          </p:sp>
        </mc:Choice>
        <mc:Fallback xmlns="">
          <p:sp>
            <p:nvSpPr>
              <p:cNvPr id="28" name="矩形 27">
                <a:extLst>
                  <a:ext uri="{FF2B5EF4-FFF2-40B4-BE49-F238E27FC236}">
                    <a16:creationId xmlns:a16="http://schemas.microsoft.com/office/drawing/2014/main" id="{625612A8-8162-47F9-A194-F4EAA05D70D7}"/>
                  </a:ext>
                </a:extLst>
              </p:cNvPr>
              <p:cNvSpPr>
                <a:spLocks noRot="1" noChangeAspect="1" noMove="1" noResize="1" noEditPoints="1" noAdjustHandles="1" noChangeArrowheads="1" noChangeShapeType="1" noTextEdit="1"/>
              </p:cNvSpPr>
              <p:nvPr/>
            </p:nvSpPr>
            <p:spPr>
              <a:xfrm>
                <a:off x="1358979" y="4303414"/>
                <a:ext cx="730072" cy="361317"/>
              </a:xfrm>
              <a:prstGeom prst="rect">
                <a:avLst/>
              </a:prstGeom>
              <a:blipFill>
                <a:blip r:embed="rId19"/>
                <a:stretch>
                  <a:fillRect b="-50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TextBox 67">
                <a:extLst>
                  <a:ext uri="{FF2B5EF4-FFF2-40B4-BE49-F238E27FC236}">
                    <a16:creationId xmlns:a16="http://schemas.microsoft.com/office/drawing/2014/main" id="{69DC258A-19B4-47E3-AF67-FAD0838A210E}"/>
                  </a:ext>
                </a:extLst>
              </p:cNvPr>
              <p:cNvSpPr txBox="1"/>
              <p:nvPr/>
            </p:nvSpPr>
            <p:spPr>
              <a:xfrm>
                <a:off x="4679063" y="4284017"/>
                <a:ext cx="1113074"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29" name="TextBox 67">
                <a:extLst>
                  <a:ext uri="{FF2B5EF4-FFF2-40B4-BE49-F238E27FC236}">
                    <a16:creationId xmlns:a16="http://schemas.microsoft.com/office/drawing/2014/main" id="{69DC258A-19B4-47E3-AF67-FAD0838A210E}"/>
                  </a:ext>
                </a:extLst>
              </p:cNvPr>
              <p:cNvSpPr txBox="1">
                <a:spLocks noRot="1" noChangeAspect="1" noMove="1" noResize="1" noEditPoints="1" noAdjustHandles="1" noChangeArrowheads="1" noChangeShapeType="1" noTextEdit="1"/>
              </p:cNvSpPr>
              <p:nvPr/>
            </p:nvSpPr>
            <p:spPr>
              <a:xfrm>
                <a:off x="4679063" y="4284017"/>
                <a:ext cx="1113074" cy="40011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DD0C52C1-9F0E-4E33-B81A-951A03140FB2}"/>
                  </a:ext>
                </a:extLst>
              </p:cNvPr>
              <p:cNvSpPr/>
              <p:nvPr/>
            </p:nvSpPr>
            <p:spPr>
              <a:xfrm>
                <a:off x="1417761" y="5973741"/>
                <a:ext cx="730072" cy="353943"/>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sSup>
                            <m:sSupPr>
                              <m:ctrlPr>
                                <a:rPr kumimoji="1" lang="en-US" altLang="zh-CN" i="1" dirty="0">
                                  <a:latin typeface="Cambria Math" panose="02040503050406030204" pitchFamily="18" charset="0"/>
                                  <a:cs typeface="Times New Roman" panose="02020603050405020304" pitchFamily="18" charset="0"/>
                                </a:rPr>
                              </m:ctrlPr>
                            </m:sSupPr>
                            <m:e>
                              <m:r>
                                <a:rPr kumimoji="1" lang="en-US" altLang="zh-CN" i="1" dirty="0">
                                  <a:latin typeface="Cambria Math" panose="02040503050406030204" pitchFamily="18" charset="0"/>
                                  <a:cs typeface="Times New Roman" panose="02020603050405020304" pitchFamily="18" charset="0"/>
                                </a:rPr>
                                <m:t>𝜆</m:t>
                              </m:r>
                            </m:e>
                            <m:sup>
                              <m:r>
                                <a:rPr kumimoji="1" lang="en-US" altLang="zh-CN" i="1" dirty="0">
                                  <a:latin typeface="Cambria Math" panose="02040503050406030204" pitchFamily="18" charset="0"/>
                                  <a:cs typeface="Times New Roman" panose="02020603050405020304" pitchFamily="18" charset="0"/>
                                </a:rPr>
                                <m:t>0</m:t>
                              </m:r>
                            </m:sup>
                          </m:sSup>
                          <m:r>
                            <a:rPr kumimoji="1" lang="en-US" altLang="zh-CN" i="1" dirty="0">
                              <a:latin typeface="Cambria Math" panose="02040503050406030204" pitchFamily="18" charset="0"/>
                              <a:cs typeface="Times New Roman" panose="02020603050405020304" pitchFamily="18" charset="0"/>
                            </a:rPr>
                            <m:t>𝜙</m:t>
                          </m:r>
                        </m:e>
                        <m:sub>
                          <m:r>
                            <a:rPr kumimoji="1" lang="en-US" altLang="zh-CN" i="1" dirty="0">
                              <a:latin typeface="Cambria Math" panose="02040503050406030204" pitchFamily="18" charset="0"/>
                              <a:cs typeface="Times New Roman" panose="02020603050405020304" pitchFamily="18" charset="0"/>
                            </a:rPr>
                            <m:t>𝑛</m:t>
                          </m:r>
                        </m:sub>
                        <m:sup>
                          <m:r>
                            <a:rPr kumimoji="1" lang="en-US" altLang="zh-CN" i="1" dirty="0">
                              <a:latin typeface="Cambria Math" panose="02040503050406030204" pitchFamily="18" charset="0"/>
                              <a:cs typeface="Times New Roman" panose="02020603050405020304" pitchFamily="18" charset="0"/>
                            </a:rPr>
                            <m:t>(1)</m:t>
                          </m:r>
                        </m:sup>
                      </m:sSubSup>
                    </m:oMath>
                  </m:oMathPara>
                </a14:m>
                <a:endParaRPr lang="zh-CN" altLang="en-US" sz="1100" dirty="0"/>
              </a:p>
            </p:txBody>
          </p:sp>
        </mc:Choice>
        <mc:Fallback xmlns="">
          <p:sp>
            <p:nvSpPr>
              <p:cNvPr id="30" name="矩形 29">
                <a:extLst>
                  <a:ext uri="{FF2B5EF4-FFF2-40B4-BE49-F238E27FC236}">
                    <a16:creationId xmlns:a16="http://schemas.microsoft.com/office/drawing/2014/main" id="{DD0C52C1-9F0E-4E33-B81A-951A03140FB2}"/>
                  </a:ext>
                </a:extLst>
              </p:cNvPr>
              <p:cNvSpPr>
                <a:spLocks noRot="1" noChangeAspect="1" noMove="1" noResize="1" noEditPoints="1" noAdjustHandles="1" noChangeArrowheads="1" noChangeShapeType="1" noTextEdit="1"/>
              </p:cNvSpPr>
              <p:nvPr/>
            </p:nvSpPr>
            <p:spPr>
              <a:xfrm>
                <a:off x="1417761" y="5973741"/>
                <a:ext cx="730072" cy="353943"/>
              </a:xfrm>
              <a:prstGeom prst="rect">
                <a:avLst/>
              </a:prstGeom>
              <a:blipFill>
                <a:blip r:embed="rId21"/>
                <a:stretch>
                  <a:fillRect b="-6897"/>
                </a:stretch>
              </a:blipFill>
            </p:spPr>
            <p:txBody>
              <a:bodyPr/>
              <a:lstStyle/>
              <a:p>
                <a:r>
                  <a:rPr lang="zh-CN" altLang="en-US">
                    <a:noFill/>
                  </a:rPr>
                  <a:t> </a:t>
                </a:r>
              </a:p>
            </p:txBody>
          </p:sp>
        </mc:Fallback>
      </mc:AlternateContent>
      <p:pic>
        <p:nvPicPr>
          <p:cNvPr id="31" name="图片 30">
            <a:extLst>
              <a:ext uri="{FF2B5EF4-FFF2-40B4-BE49-F238E27FC236}">
                <a16:creationId xmlns:a16="http://schemas.microsoft.com/office/drawing/2014/main" id="{A627C45D-FC84-4B7C-9FAB-370DD1E00713}"/>
              </a:ext>
            </a:extLst>
          </p:cNvPr>
          <p:cNvPicPr>
            <a:picLocks/>
          </p:cNvPicPr>
          <p:nvPr/>
        </p:nvPicPr>
        <p:blipFill>
          <a:blip r:embed="rId9">
            <a:clrChange>
              <a:clrFrom>
                <a:srgbClr val="FFFFFF"/>
              </a:clrFrom>
              <a:clrTo>
                <a:srgbClr val="FFFFFF">
                  <a:alpha val="0"/>
                </a:srgbClr>
              </a:clrTo>
            </a:clrChange>
          </a:blip>
          <a:stretch>
            <a:fillRect/>
          </a:stretch>
        </p:blipFill>
        <p:spPr>
          <a:xfrm>
            <a:off x="2587719" y="6013994"/>
            <a:ext cx="288000" cy="288000"/>
          </a:xfrm>
          <a:prstGeom prst="rect">
            <a:avLst/>
          </a:prstGeom>
          <a:noFill/>
        </p:spPr>
      </p:pic>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0DB319CB-5437-4329-8926-EC4968AFF73E}"/>
                  </a:ext>
                </a:extLst>
              </p:cNvPr>
              <p:cNvSpPr/>
              <p:nvPr/>
            </p:nvSpPr>
            <p:spPr>
              <a:xfrm>
                <a:off x="3620769" y="5973741"/>
                <a:ext cx="726224" cy="353943"/>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sSup>
                            <m:sSupPr>
                              <m:ctrlPr>
                                <a:rPr kumimoji="1" lang="en-US" altLang="zh-CN" i="1" dirty="0">
                                  <a:latin typeface="Cambria Math" panose="02040503050406030204" pitchFamily="18" charset="0"/>
                                  <a:cs typeface="Times New Roman" panose="02020603050405020304" pitchFamily="18" charset="0"/>
                                </a:rPr>
                              </m:ctrlPr>
                            </m:sSupPr>
                            <m:e>
                              <m:r>
                                <a:rPr kumimoji="1" lang="en-US" altLang="zh-CN" i="1" dirty="0">
                                  <a:latin typeface="Cambria Math" panose="02040503050406030204" pitchFamily="18" charset="0"/>
                                  <a:cs typeface="Times New Roman" panose="02020603050405020304" pitchFamily="18" charset="0"/>
                                </a:rPr>
                                <m:t>𝜆</m:t>
                              </m:r>
                            </m:e>
                            <m:sup>
                              <m:r>
                                <a:rPr kumimoji="1" lang="en-US" altLang="zh-CN" i="1" dirty="0">
                                  <a:latin typeface="Cambria Math" panose="02040503050406030204" pitchFamily="18" charset="0"/>
                                  <a:cs typeface="Times New Roman" panose="02020603050405020304" pitchFamily="18" charset="0"/>
                                </a:rPr>
                                <m:t>1</m:t>
                              </m:r>
                            </m:sup>
                          </m:sSup>
                          <m:r>
                            <a:rPr kumimoji="1" lang="en-US" altLang="zh-CN" i="1" dirty="0">
                              <a:latin typeface="Cambria Math" panose="02040503050406030204" pitchFamily="18" charset="0"/>
                              <a:cs typeface="Times New Roman" panose="02020603050405020304" pitchFamily="18" charset="0"/>
                            </a:rPr>
                            <m:t>𝜙</m:t>
                          </m:r>
                        </m:e>
                        <m:sub>
                          <m:r>
                            <a:rPr kumimoji="1" lang="en-US" altLang="zh-CN" i="1" dirty="0">
                              <a:latin typeface="Cambria Math" panose="02040503050406030204" pitchFamily="18" charset="0"/>
                              <a:cs typeface="Times New Roman" panose="02020603050405020304" pitchFamily="18" charset="0"/>
                            </a:rPr>
                            <m:t>𝑛</m:t>
                          </m:r>
                        </m:sub>
                        <m:sup>
                          <m:r>
                            <a:rPr kumimoji="1" lang="en-US" altLang="zh-CN" dirty="0">
                              <a:latin typeface="Cambria Math" panose="02040503050406030204" pitchFamily="18" charset="0"/>
                              <a:cs typeface="Times New Roman" panose="02020603050405020304" pitchFamily="18" charset="0"/>
                            </a:rPr>
                            <m:t>(2)</m:t>
                          </m:r>
                        </m:sup>
                      </m:sSubSup>
                    </m:oMath>
                  </m:oMathPara>
                </a14:m>
                <a:endParaRPr lang="zh-CN" altLang="en-US" sz="1100" dirty="0"/>
              </a:p>
            </p:txBody>
          </p:sp>
        </mc:Choice>
        <mc:Fallback xmlns="">
          <p:sp>
            <p:nvSpPr>
              <p:cNvPr id="32" name="矩形 31">
                <a:extLst>
                  <a:ext uri="{FF2B5EF4-FFF2-40B4-BE49-F238E27FC236}">
                    <a16:creationId xmlns:a16="http://schemas.microsoft.com/office/drawing/2014/main" id="{0DB319CB-5437-4329-8926-EC4968AFF73E}"/>
                  </a:ext>
                </a:extLst>
              </p:cNvPr>
              <p:cNvSpPr>
                <a:spLocks noRot="1" noChangeAspect="1" noMove="1" noResize="1" noEditPoints="1" noAdjustHandles="1" noChangeArrowheads="1" noChangeShapeType="1" noTextEdit="1"/>
              </p:cNvSpPr>
              <p:nvPr/>
            </p:nvSpPr>
            <p:spPr>
              <a:xfrm>
                <a:off x="3620769" y="5973741"/>
                <a:ext cx="726224" cy="353943"/>
              </a:xfrm>
              <a:prstGeom prst="rect">
                <a:avLst/>
              </a:prstGeom>
              <a:blipFill>
                <a:blip r:embed="rId22"/>
                <a:stretch>
                  <a:fillRect b="-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A9E3DC6D-C025-4E5E-8D69-75F7AF685D75}"/>
                  </a:ext>
                </a:extLst>
              </p:cNvPr>
              <p:cNvSpPr/>
              <p:nvPr/>
            </p:nvSpPr>
            <p:spPr>
              <a:xfrm>
                <a:off x="6708322" y="5973741"/>
                <a:ext cx="930383" cy="353943"/>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sSup>
                            <m:sSupPr>
                              <m:ctrlPr>
                                <a:rPr kumimoji="1" lang="en-US" altLang="zh-CN" i="1" dirty="0">
                                  <a:latin typeface="Cambria Math" panose="02040503050406030204" pitchFamily="18" charset="0"/>
                                  <a:cs typeface="Times New Roman" panose="02020603050405020304" pitchFamily="18" charset="0"/>
                                </a:rPr>
                              </m:ctrlPr>
                            </m:sSupPr>
                            <m:e>
                              <m:r>
                                <a:rPr kumimoji="1" lang="en-US" altLang="zh-CN" i="1" dirty="0">
                                  <a:latin typeface="Cambria Math" panose="02040503050406030204" pitchFamily="18" charset="0"/>
                                  <a:cs typeface="Times New Roman" panose="02020603050405020304" pitchFamily="18" charset="0"/>
                                </a:rPr>
                                <m:t>𝜆</m:t>
                              </m:r>
                            </m:e>
                            <m:sup>
                              <m:r>
                                <a:rPr kumimoji="1" lang="en-US" altLang="zh-CN" i="1" dirty="0">
                                  <a:latin typeface="Cambria Math" panose="02040503050406030204" pitchFamily="18" charset="0"/>
                                  <a:cs typeface="Times New Roman" panose="02020603050405020304" pitchFamily="18" charset="0"/>
                                </a:rPr>
                                <m:t>𝑅</m:t>
                              </m:r>
                              <m:r>
                                <a:rPr kumimoji="1" lang="en-US" altLang="zh-CN" i="1" dirty="0">
                                  <a:latin typeface="Cambria Math" panose="02040503050406030204" pitchFamily="18" charset="0"/>
                                  <a:cs typeface="Times New Roman" panose="02020603050405020304" pitchFamily="18" charset="0"/>
                                </a:rPr>
                                <m:t>−1</m:t>
                              </m:r>
                            </m:sup>
                          </m:sSup>
                          <m:r>
                            <a:rPr kumimoji="1" lang="en-US" altLang="zh-CN" i="1" dirty="0">
                              <a:latin typeface="Cambria Math" panose="02040503050406030204" pitchFamily="18" charset="0"/>
                              <a:cs typeface="Times New Roman" panose="02020603050405020304" pitchFamily="18" charset="0"/>
                            </a:rPr>
                            <m:t>𝜙</m:t>
                          </m:r>
                        </m:e>
                        <m:sub>
                          <m:r>
                            <a:rPr kumimoji="1" lang="en-US" altLang="zh-CN" i="1" dirty="0">
                              <a:latin typeface="Cambria Math" panose="02040503050406030204" pitchFamily="18" charset="0"/>
                              <a:cs typeface="Times New Roman" panose="02020603050405020304" pitchFamily="18" charset="0"/>
                            </a:rPr>
                            <m:t>𝑛</m:t>
                          </m:r>
                        </m:sub>
                        <m:sup>
                          <m:r>
                            <a:rPr kumimoji="1" lang="en-US" altLang="zh-CN" i="1" dirty="0">
                              <a:latin typeface="Cambria Math" panose="02040503050406030204" pitchFamily="18" charset="0"/>
                              <a:cs typeface="Times New Roman" panose="02020603050405020304" pitchFamily="18" charset="0"/>
                            </a:rPr>
                            <m:t>(</m:t>
                          </m:r>
                          <m:r>
                            <a:rPr kumimoji="1" lang="en-US" altLang="zh-CN" i="1" dirty="0">
                              <a:latin typeface="Cambria Math" panose="02040503050406030204" pitchFamily="18" charset="0"/>
                              <a:cs typeface="Times New Roman" panose="02020603050405020304" pitchFamily="18" charset="0"/>
                            </a:rPr>
                            <m:t>𝑅</m:t>
                          </m:r>
                          <m:r>
                            <a:rPr kumimoji="1" lang="en-US" altLang="zh-CN" i="1" dirty="0">
                              <a:latin typeface="Cambria Math" panose="02040503050406030204" pitchFamily="18" charset="0"/>
                              <a:cs typeface="Times New Roman" panose="02020603050405020304" pitchFamily="18" charset="0"/>
                            </a:rPr>
                            <m:t>)</m:t>
                          </m:r>
                        </m:sup>
                      </m:sSubSup>
                    </m:oMath>
                  </m:oMathPara>
                </a14:m>
                <a:endParaRPr lang="zh-CN" altLang="en-US" sz="1100" dirty="0"/>
              </a:p>
            </p:txBody>
          </p:sp>
        </mc:Choice>
        <mc:Fallback xmlns="">
          <p:sp>
            <p:nvSpPr>
              <p:cNvPr id="33" name="矩形 32">
                <a:extLst>
                  <a:ext uri="{FF2B5EF4-FFF2-40B4-BE49-F238E27FC236}">
                    <a16:creationId xmlns:a16="http://schemas.microsoft.com/office/drawing/2014/main" id="{A9E3DC6D-C025-4E5E-8D69-75F7AF685D75}"/>
                  </a:ext>
                </a:extLst>
              </p:cNvPr>
              <p:cNvSpPr>
                <a:spLocks noRot="1" noChangeAspect="1" noMove="1" noResize="1" noEditPoints="1" noAdjustHandles="1" noChangeArrowheads="1" noChangeShapeType="1" noTextEdit="1"/>
              </p:cNvSpPr>
              <p:nvPr/>
            </p:nvSpPr>
            <p:spPr>
              <a:xfrm>
                <a:off x="6708322" y="5973741"/>
                <a:ext cx="930383" cy="353943"/>
              </a:xfrm>
              <a:prstGeom prst="rect">
                <a:avLst/>
              </a:prstGeom>
              <a:blipFill>
                <a:blip r:embed="rId23"/>
                <a:stretch>
                  <a:fillRect b="-6897"/>
                </a:stretch>
              </a:blipFill>
            </p:spPr>
            <p:txBody>
              <a:bodyPr/>
              <a:lstStyle/>
              <a:p>
                <a:r>
                  <a:rPr lang="zh-CN" altLang="en-US">
                    <a:noFill/>
                  </a:rPr>
                  <a:t> </a:t>
                </a:r>
              </a:p>
            </p:txBody>
          </p:sp>
        </mc:Fallback>
      </mc:AlternateContent>
      <p:pic>
        <p:nvPicPr>
          <p:cNvPr id="34" name="图片 33">
            <a:extLst>
              <a:ext uri="{FF2B5EF4-FFF2-40B4-BE49-F238E27FC236}">
                <a16:creationId xmlns:a16="http://schemas.microsoft.com/office/drawing/2014/main" id="{253B2C1A-AF8E-44AD-9537-14A54951B085}"/>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7758228" y="6057768"/>
            <a:ext cx="325613" cy="185889"/>
          </a:xfrm>
          <a:prstGeom prst="rect">
            <a:avLst/>
          </a:prstGeom>
          <a:noFill/>
        </p:spPr>
      </p:pic>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8C826CF4-8A1A-4C44-8B25-2007C831A743}"/>
                  </a:ext>
                </a:extLst>
              </p:cNvPr>
              <p:cNvSpPr/>
              <p:nvPr/>
            </p:nvSpPr>
            <p:spPr>
              <a:xfrm>
                <a:off x="8391798" y="5996824"/>
                <a:ext cx="445442" cy="307777"/>
              </a:xfrm>
              <a:prstGeom prst="rect">
                <a:avLst/>
              </a:prstGeom>
              <a:noFill/>
            </p:spPr>
            <p:txBody>
              <a:bodyPr wrap="none">
                <a:spAutoFit/>
              </a:bodyPr>
              <a:lstStyle>
                <a:defPPr>
                  <a:defRPr lang="zh-CN"/>
                </a:defPPr>
                <a:lvl1pPr marL="0" algn="l" defTabSz="914285" rtl="0" eaLnBrk="1" latinLnBrk="0" hangingPunct="1">
                  <a:defRPr sz="1700" kern="1200">
                    <a:solidFill>
                      <a:schemeClr val="tx1"/>
                    </a:solidFill>
                    <a:latin typeface="+mn-lt"/>
                    <a:ea typeface="+mn-ea"/>
                    <a:cs typeface="+mn-cs"/>
                  </a:defRPr>
                </a:lvl1pPr>
                <a:lvl2pPr marL="457142" algn="l" defTabSz="914285" rtl="0" eaLnBrk="1" latinLnBrk="0" hangingPunct="1">
                  <a:defRPr sz="1700" kern="1200">
                    <a:solidFill>
                      <a:schemeClr val="tx1"/>
                    </a:solidFill>
                    <a:latin typeface="+mn-lt"/>
                    <a:ea typeface="+mn-ea"/>
                    <a:cs typeface="+mn-cs"/>
                  </a:defRPr>
                </a:lvl2pPr>
                <a:lvl3pPr marL="914285" algn="l" defTabSz="914285" rtl="0" eaLnBrk="1" latinLnBrk="0" hangingPunct="1">
                  <a:defRPr sz="1700" kern="1200">
                    <a:solidFill>
                      <a:schemeClr val="tx1"/>
                    </a:solidFill>
                    <a:latin typeface="+mn-lt"/>
                    <a:ea typeface="+mn-ea"/>
                    <a:cs typeface="+mn-cs"/>
                  </a:defRPr>
                </a:lvl3pPr>
                <a:lvl4pPr marL="1371427" algn="l" defTabSz="914285" rtl="0" eaLnBrk="1" latinLnBrk="0" hangingPunct="1">
                  <a:defRPr sz="1700" kern="1200">
                    <a:solidFill>
                      <a:schemeClr val="tx1"/>
                    </a:solidFill>
                    <a:latin typeface="+mn-lt"/>
                    <a:ea typeface="+mn-ea"/>
                    <a:cs typeface="+mn-cs"/>
                  </a:defRPr>
                </a:lvl4pPr>
                <a:lvl5pPr marL="1828568" algn="l" defTabSz="914285" rtl="0" eaLnBrk="1" latinLnBrk="0" hangingPunct="1">
                  <a:defRPr sz="1700" kern="1200">
                    <a:solidFill>
                      <a:schemeClr val="tx1"/>
                    </a:solidFill>
                    <a:latin typeface="+mn-lt"/>
                    <a:ea typeface="+mn-ea"/>
                    <a:cs typeface="+mn-cs"/>
                  </a:defRPr>
                </a:lvl5pPr>
                <a:lvl6pPr marL="2285711" algn="l" defTabSz="914285" rtl="0" eaLnBrk="1" latinLnBrk="0" hangingPunct="1">
                  <a:defRPr sz="1700" kern="1200">
                    <a:solidFill>
                      <a:schemeClr val="tx1"/>
                    </a:solidFill>
                    <a:latin typeface="+mn-lt"/>
                    <a:ea typeface="+mn-ea"/>
                    <a:cs typeface="+mn-cs"/>
                  </a:defRPr>
                </a:lvl6pPr>
                <a:lvl7pPr marL="2742853" algn="l" defTabSz="914285" rtl="0" eaLnBrk="1" latinLnBrk="0" hangingPunct="1">
                  <a:defRPr sz="1700" kern="1200">
                    <a:solidFill>
                      <a:schemeClr val="tx1"/>
                    </a:solidFill>
                    <a:latin typeface="+mn-lt"/>
                    <a:ea typeface="+mn-ea"/>
                    <a:cs typeface="+mn-cs"/>
                  </a:defRPr>
                </a:lvl7pPr>
                <a:lvl8pPr marL="3199995" algn="l" defTabSz="914285" rtl="0" eaLnBrk="1" latinLnBrk="0" hangingPunct="1">
                  <a:defRPr sz="1700" kern="1200">
                    <a:solidFill>
                      <a:schemeClr val="tx1"/>
                    </a:solidFill>
                    <a:latin typeface="+mn-lt"/>
                    <a:ea typeface="+mn-ea"/>
                    <a:cs typeface="+mn-cs"/>
                  </a:defRPr>
                </a:lvl8pPr>
                <a:lvl9pPr marL="3657138" algn="l" defTabSz="914285" rtl="0" eaLnBrk="1" latinLnBrk="0" hangingPunct="1">
                  <a:defRPr sz="17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zh-CN" sz="1400" i="1" dirty="0">
                              <a:latin typeface="Cambria Math" panose="02040503050406030204" pitchFamily="18" charset="0"/>
                              <a:cs typeface="Times New Roman" panose="02020603050405020304" pitchFamily="18" charset="0"/>
                            </a:rPr>
                          </m:ctrlPr>
                        </m:sSubPr>
                        <m:e>
                          <m:r>
                            <a:rPr kumimoji="1" lang="en-US" altLang="zh-CN" sz="1400" i="1" dirty="0">
                              <a:latin typeface="Cambria Math" panose="02040503050406030204" pitchFamily="18" charset="0"/>
                              <a:cs typeface="Times New Roman" panose="02020603050405020304" pitchFamily="18" charset="0"/>
                            </a:rPr>
                            <m:t>𝜙</m:t>
                          </m:r>
                        </m:e>
                        <m:sub>
                          <m:r>
                            <a:rPr kumimoji="1" lang="en-US" altLang="zh-CN" sz="1400" i="1" dirty="0">
                              <a:latin typeface="Cambria Math" panose="02040503050406030204" pitchFamily="18" charset="0"/>
                              <a:cs typeface="Times New Roman" panose="02020603050405020304" pitchFamily="18" charset="0"/>
                            </a:rPr>
                            <m:t>𝑛</m:t>
                          </m:r>
                        </m:sub>
                      </m:sSub>
                    </m:oMath>
                  </m:oMathPara>
                </a14:m>
                <a:endParaRPr lang="zh-CN" altLang="en-US" sz="1100" dirty="0"/>
              </a:p>
            </p:txBody>
          </p:sp>
        </mc:Choice>
        <mc:Fallback xmlns="">
          <p:sp>
            <p:nvSpPr>
              <p:cNvPr id="35" name="矩形 34">
                <a:extLst>
                  <a:ext uri="{FF2B5EF4-FFF2-40B4-BE49-F238E27FC236}">
                    <a16:creationId xmlns:a16="http://schemas.microsoft.com/office/drawing/2014/main" id="{8C826CF4-8A1A-4C44-8B25-2007C831A743}"/>
                  </a:ext>
                </a:extLst>
              </p:cNvPr>
              <p:cNvSpPr>
                <a:spLocks noRot="1" noChangeAspect="1" noMove="1" noResize="1" noEditPoints="1" noAdjustHandles="1" noChangeArrowheads="1" noChangeShapeType="1" noTextEdit="1"/>
              </p:cNvSpPr>
              <p:nvPr/>
            </p:nvSpPr>
            <p:spPr>
              <a:xfrm>
                <a:off x="8391798" y="5996824"/>
                <a:ext cx="445442" cy="307777"/>
              </a:xfrm>
              <a:prstGeom prst="rect">
                <a:avLst/>
              </a:prstGeom>
              <a:blipFill>
                <a:blip r:embed="rId24"/>
                <a:stretch>
                  <a:fillRect b="-10000"/>
                </a:stretch>
              </a:blipFill>
            </p:spPr>
            <p:txBody>
              <a:bodyPr/>
              <a:lstStyle/>
              <a:p>
                <a:r>
                  <a:rPr lang="zh-CN" altLang="en-US">
                    <a:noFill/>
                  </a:rPr>
                  <a:t> </a:t>
                </a:r>
              </a:p>
            </p:txBody>
          </p:sp>
        </mc:Fallback>
      </mc:AlternateContent>
      <p:pic>
        <p:nvPicPr>
          <p:cNvPr id="36" name="图片 35">
            <a:extLst>
              <a:ext uri="{FF2B5EF4-FFF2-40B4-BE49-F238E27FC236}">
                <a16:creationId xmlns:a16="http://schemas.microsoft.com/office/drawing/2014/main" id="{76D12CA5-F015-4EB9-AA08-4BEEBB22F499}"/>
              </a:ext>
            </a:extLst>
          </p:cNvPr>
          <p:cNvPicPr>
            <a:picLocks/>
          </p:cNvPicPr>
          <p:nvPr/>
        </p:nvPicPr>
        <p:blipFill>
          <a:blip r:embed="rId9">
            <a:clrChange>
              <a:clrFrom>
                <a:srgbClr val="FFFFFF"/>
              </a:clrFrom>
              <a:clrTo>
                <a:srgbClr val="FFFFFF">
                  <a:alpha val="0"/>
                </a:srgbClr>
              </a:clrTo>
            </a:clrChange>
          </a:blip>
          <a:stretch>
            <a:fillRect/>
          </a:stretch>
        </p:blipFill>
        <p:spPr>
          <a:xfrm>
            <a:off x="4450508" y="6013994"/>
            <a:ext cx="288000" cy="288000"/>
          </a:xfrm>
          <a:prstGeom prst="rect">
            <a:avLst/>
          </a:prstGeom>
          <a:noFill/>
        </p:spPr>
      </p:pic>
      <p:pic>
        <p:nvPicPr>
          <p:cNvPr id="37" name="图片 36">
            <a:extLst>
              <a:ext uri="{FF2B5EF4-FFF2-40B4-BE49-F238E27FC236}">
                <a16:creationId xmlns:a16="http://schemas.microsoft.com/office/drawing/2014/main" id="{55C0A716-142A-462A-AE12-4272B15C63C2}"/>
              </a:ext>
            </a:extLst>
          </p:cNvPr>
          <p:cNvPicPr>
            <a:picLocks/>
          </p:cNvPicPr>
          <p:nvPr/>
        </p:nvPicPr>
        <p:blipFill>
          <a:blip r:embed="rId9">
            <a:clrChange>
              <a:clrFrom>
                <a:srgbClr val="FFFFFF"/>
              </a:clrFrom>
              <a:clrTo>
                <a:srgbClr val="FFFFFF">
                  <a:alpha val="0"/>
                </a:srgbClr>
              </a:clrTo>
            </a:clrChange>
          </a:blip>
          <a:stretch>
            <a:fillRect/>
          </a:stretch>
        </p:blipFill>
        <p:spPr>
          <a:xfrm>
            <a:off x="6051538" y="6013994"/>
            <a:ext cx="288000" cy="288000"/>
          </a:xfrm>
          <a:prstGeom prst="rect">
            <a:avLst/>
          </a:prstGeom>
          <a:noFill/>
        </p:spPr>
      </p:pic>
      <mc:AlternateContent xmlns:mc="http://schemas.openxmlformats.org/markup-compatibility/2006" xmlns:a14="http://schemas.microsoft.com/office/drawing/2010/main">
        <mc:Choice Requires="a14">
          <p:sp>
            <p:nvSpPr>
              <p:cNvPr id="38" name="TextBox 67">
                <a:extLst>
                  <a:ext uri="{FF2B5EF4-FFF2-40B4-BE49-F238E27FC236}">
                    <a16:creationId xmlns:a16="http://schemas.microsoft.com/office/drawing/2014/main" id="{F6F13CA3-D9A1-4437-9411-BE875AAEFF41}"/>
                  </a:ext>
                </a:extLst>
              </p:cNvPr>
              <p:cNvSpPr txBox="1"/>
              <p:nvPr/>
            </p:nvSpPr>
            <p:spPr>
              <a:xfrm>
                <a:off x="4679063" y="5950657"/>
                <a:ext cx="1113074"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38" name="TextBox 67">
                <a:extLst>
                  <a:ext uri="{FF2B5EF4-FFF2-40B4-BE49-F238E27FC236}">
                    <a16:creationId xmlns:a16="http://schemas.microsoft.com/office/drawing/2014/main" id="{F6F13CA3-D9A1-4437-9411-BE875AAEFF41}"/>
                  </a:ext>
                </a:extLst>
              </p:cNvPr>
              <p:cNvSpPr txBox="1">
                <a:spLocks noRot="1" noChangeAspect="1" noMove="1" noResize="1" noEditPoints="1" noAdjustHandles="1" noChangeArrowheads="1" noChangeShapeType="1" noTextEdit="1"/>
              </p:cNvSpPr>
              <p:nvPr/>
            </p:nvSpPr>
            <p:spPr>
              <a:xfrm>
                <a:off x="4679063" y="5950657"/>
                <a:ext cx="1113074" cy="400110"/>
              </a:xfrm>
              <a:prstGeom prst="rect">
                <a:avLst/>
              </a:prstGeom>
              <a:blipFill>
                <a:blip r:embed="rId25"/>
                <a:stretch>
                  <a:fillRect/>
                </a:stretch>
              </a:blipFill>
            </p:spPr>
            <p:txBody>
              <a:bodyPr/>
              <a:lstStyle/>
              <a:p>
                <a:r>
                  <a:rPr lang="zh-CN" altLang="en-US">
                    <a:noFill/>
                  </a:rPr>
                  <a:t> </a:t>
                </a:r>
              </a:p>
            </p:txBody>
          </p:sp>
        </mc:Fallback>
      </mc:AlternateContent>
      <p:pic>
        <p:nvPicPr>
          <p:cNvPr id="39" name="图片 38">
            <a:extLst>
              <a:ext uri="{FF2B5EF4-FFF2-40B4-BE49-F238E27FC236}">
                <a16:creationId xmlns:a16="http://schemas.microsoft.com/office/drawing/2014/main" id="{8FC48C6D-54D1-4C7F-A30F-65F48810B389}"/>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2913217" y="3577258"/>
            <a:ext cx="408351" cy="535918"/>
          </a:xfrm>
          <a:prstGeom prst="rect">
            <a:avLst/>
          </a:prstGeom>
          <a:noFill/>
        </p:spPr>
      </p:pic>
      <p:pic>
        <p:nvPicPr>
          <p:cNvPr id="40" name="图片 39">
            <a:extLst>
              <a:ext uri="{FF2B5EF4-FFF2-40B4-BE49-F238E27FC236}">
                <a16:creationId xmlns:a16="http://schemas.microsoft.com/office/drawing/2014/main" id="{FA774530-222E-418E-82CF-F973FE06772C}"/>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6469416" y="3577258"/>
            <a:ext cx="408351" cy="535918"/>
          </a:xfrm>
          <a:prstGeom prst="rect">
            <a:avLst/>
          </a:prstGeom>
          <a:noFill/>
        </p:spPr>
      </p:pic>
      <p:pic>
        <p:nvPicPr>
          <p:cNvPr id="41" name="图片 40">
            <a:extLst>
              <a:ext uri="{FF2B5EF4-FFF2-40B4-BE49-F238E27FC236}">
                <a16:creationId xmlns:a16="http://schemas.microsoft.com/office/drawing/2014/main" id="{AC94216D-4BD3-477E-8E2C-4C4DA4BF69EA}"/>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4771592" y="3577258"/>
            <a:ext cx="408351" cy="535918"/>
          </a:xfrm>
          <a:prstGeom prst="rect">
            <a:avLst/>
          </a:prstGeom>
          <a:noFill/>
        </p:spPr>
      </p:pic>
      <p:pic>
        <p:nvPicPr>
          <p:cNvPr id="42" name="图片 41">
            <a:extLst>
              <a:ext uri="{FF2B5EF4-FFF2-40B4-BE49-F238E27FC236}">
                <a16:creationId xmlns:a16="http://schemas.microsoft.com/office/drawing/2014/main" id="{3659B8F2-B1DA-4AB2-9B88-51F74966A4BD}"/>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1127788" y="3577258"/>
            <a:ext cx="408351" cy="535918"/>
          </a:xfrm>
          <a:prstGeom prst="rect">
            <a:avLst/>
          </a:prstGeom>
          <a:noFill/>
        </p:spPr>
      </p:pic>
      <p:sp>
        <p:nvSpPr>
          <p:cNvPr id="43" name="圆角矩形 22">
            <a:extLst>
              <a:ext uri="{FF2B5EF4-FFF2-40B4-BE49-F238E27FC236}">
                <a16:creationId xmlns:a16="http://schemas.microsoft.com/office/drawing/2014/main" id="{D79E5C4C-149D-4533-BC42-73AD2535CA4C}"/>
              </a:ext>
            </a:extLst>
          </p:cNvPr>
          <p:cNvSpPr/>
          <p:nvPr/>
        </p:nvSpPr>
        <p:spPr>
          <a:xfrm rot="5400000">
            <a:off x="2356576" y="1732860"/>
            <a:ext cx="2136751" cy="1928643"/>
          </a:xfrm>
          <a:prstGeom prst="roundRect">
            <a:avLst>
              <a:gd name="adj" fmla="val 0"/>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4" name="TextBox 67">
                <a:extLst>
                  <a:ext uri="{FF2B5EF4-FFF2-40B4-BE49-F238E27FC236}">
                    <a16:creationId xmlns:a16="http://schemas.microsoft.com/office/drawing/2014/main" id="{3B8D2122-3262-4381-98B9-74EF156E9BA1}"/>
                  </a:ext>
                </a:extLst>
              </p:cNvPr>
              <p:cNvSpPr txBox="1"/>
              <p:nvPr/>
            </p:nvSpPr>
            <p:spPr>
              <a:xfrm>
                <a:off x="3741396" y="2924944"/>
                <a:ext cx="584437"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44" name="TextBox 67">
                <a:extLst>
                  <a:ext uri="{FF2B5EF4-FFF2-40B4-BE49-F238E27FC236}">
                    <a16:creationId xmlns:a16="http://schemas.microsoft.com/office/drawing/2014/main" id="{3B8D2122-3262-4381-98B9-74EF156E9BA1}"/>
                  </a:ext>
                </a:extLst>
              </p:cNvPr>
              <p:cNvSpPr txBox="1">
                <a:spLocks noRot="1" noChangeAspect="1" noMove="1" noResize="1" noEditPoints="1" noAdjustHandles="1" noChangeArrowheads="1" noChangeShapeType="1" noTextEdit="1"/>
              </p:cNvSpPr>
              <p:nvPr/>
            </p:nvSpPr>
            <p:spPr>
              <a:xfrm>
                <a:off x="3741396" y="2924944"/>
                <a:ext cx="584437" cy="400110"/>
              </a:xfrm>
              <a:prstGeom prst="rect">
                <a:avLst/>
              </a:prstGeom>
              <a:blipFill>
                <a:blip r:embed="rId27"/>
                <a:stretch>
                  <a:fillRect/>
                </a:stretch>
              </a:blipFill>
            </p:spPr>
            <p:txBody>
              <a:bodyPr/>
              <a:lstStyle/>
              <a:p>
                <a:r>
                  <a:rPr lang="zh-CN" altLang="en-US">
                    <a:noFill/>
                  </a:rPr>
                  <a:t> </a:t>
                </a:r>
              </a:p>
            </p:txBody>
          </p:sp>
        </mc:Fallback>
      </mc:AlternateContent>
      <p:cxnSp>
        <p:nvCxnSpPr>
          <p:cNvPr id="45" name="直接箭头连接符 44">
            <a:extLst>
              <a:ext uri="{FF2B5EF4-FFF2-40B4-BE49-F238E27FC236}">
                <a16:creationId xmlns:a16="http://schemas.microsoft.com/office/drawing/2014/main" id="{A6CECB96-5DB4-450F-900E-C9F4F5A1FF0C}"/>
              </a:ext>
            </a:extLst>
          </p:cNvPr>
          <p:cNvCxnSpPr>
            <a:cxnSpLocks/>
          </p:cNvCxnSpPr>
          <p:nvPr/>
        </p:nvCxnSpPr>
        <p:spPr>
          <a:xfrm flipV="1">
            <a:off x="3349000" y="2094936"/>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F7D02528-01DF-4C2D-81B5-9827EA564A44}"/>
              </a:ext>
            </a:extLst>
          </p:cNvPr>
          <p:cNvCxnSpPr>
            <a:cxnSpLocks/>
          </p:cNvCxnSpPr>
          <p:nvPr/>
        </p:nvCxnSpPr>
        <p:spPr>
          <a:xfrm>
            <a:off x="3349000" y="2674520"/>
            <a:ext cx="360000"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CF80A13-7CAE-4EF9-854C-77111BCCC860}"/>
              </a:ext>
            </a:extLst>
          </p:cNvPr>
          <p:cNvCxnSpPr>
            <a:cxnSpLocks/>
          </p:cNvCxnSpPr>
          <p:nvPr/>
        </p:nvCxnSpPr>
        <p:spPr>
          <a:xfrm>
            <a:off x="3315593" y="2972451"/>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BF8CCE6E-D504-43AB-8D56-8E95F2603C5F}"/>
              </a:ext>
            </a:extLst>
          </p:cNvPr>
          <p:cNvCxnSpPr>
            <a:cxnSpLocks/>
          </p:cNvCxnSpPr>
          <p:nvPr/>
        </p:nvCxnSpPr>
        <p:spPr>
          <a:xfrm>
            <a:off x="4349882" y="2071637"/>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792404D6-0210-4141-A5F2-CE41D9E1AACB}"/>
              </a:ext>
            </a:extLst>
          </p:cNvPr>
          <p:cNvCxnSpPr>
            <a:cxnSpLocks/>
          </p:cNvCxnSpPr>
          <p:nvPr/>
        </p:nvCxnSpPr>
        <p:spPr>
          <a:xfrm>
            <a:off x="4354662" y="2674520"/>
            <a:ext cx="360000"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64FF5F7-9AD3-4816-B265-F56DB28EC7D3}"/>
              </a:ext>
            </a:extLst>
          </p:cNvPr>
          <p:cNvCxnSpPr>
            <a:cxnSpLocks/>
          </p:cNvCxnSpPr>
          <p:nvPr/>
        </p:nvCxnSpPr>
        <p:spPr>
          <a:xfrm flipV="1">
            <a:off x="4375176" y="3185978"/>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1" name="图片 50">
            <a:extLst>
              <a:ext uri="{FF2B5EF4-FFF2-40B4-BE49-F238E27FC236}">
                <a16:creationId xmlns:a16="http://schemas.microsoft.com/office/drawing/2014/main" id="{F77FD517-4CC6-4C11-A502-F6D28BB1D74C}"/>
              </a:ext>
            </a:extLst>
          </p:cNvPr>
          <p:cNvPicPr>
            <a:picLocks noChangeAspect="1"/>
          </p:cNvPicPr>
          <p:nvPr/>
        </p:nvPicPr>
        <p:blipFill>
          <a:blip r:embed="rId28">
            <a:clrChange>
              <a:clrFrom>
                <a:srgbClr val="FFFFFF"/>
              </a:clrFrom>
              <a:clrTo>
                <a:srgbClr val="FFFFFF">
                  <a:alpha val="0"/>
                </a:srgbClr>
              </a:clrTo>
            </a:clrChange>
          </a:blip>
          <a:stretch>
            <a:fillRect/>
          </a:stretch>
        </p:blipFill>
        <p:spPr>
          <a:xfrm>
            <a:off x="2517665" y="2378914"/>
            <a:ext cx="776946" cy="591217"/>
          </a:xfrm>
          <a:prstGeom prst="rect">
            <a:avLst/>
          </a:prstGeom>
          <a:noFill/>
        </p:spPr>
      </p:pic>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8A8F8B64-EEF0-4C1E-8C5B-EB5090984C03}"/>
                  </a:ext>
                </a:extLst>
              </p:cNvPr>
              <p:cNvSpPr/>
              <p:nvPr/>
            </p:nvSpPr>
            <p:spPr>
              <a:xfrm>
                <a:off x="2541420" y="2925988"/>
                <a:ext cx="668055" cy="3488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1600" i="1" dirty="0">
                              <a:latin typeface="Cambria Math" panose="02040503050406030204" pitchFamily="18" charset="0"/>
                              <a:cs typeface="Times New Roman" panose="02020603050405020304" pitchFamily="18" charset="0"/>
                            </a:rPr>
                          </m:ctrlPr>
                        </m:sSupPr>
                        <m:e>
                          <m:r>
                            <a:rPr kumimoji="1" lang="en-US" altLang="zh-CN" sz="1600" i="1" dirty="0">
                              <a:latin typeface="Cambria Math" panose="02040503050406030204" pitchFamily="18" charset="0"/>
                              <a:cs typeface="Times New Roman" panose="02020603050405020304" pitchFamily="18" charset="0"/>
                            </a:rPr>
                            <m:t>𝑀</m:t>
                          </m:r>
                        </m:e>
                        <m:sup>
                          <m:r>
                            <a:rPr kumimoji="1" lang="en-US" altLang="zh-CN" sz="1600" i="1" dirty="0">
                              <a:latin typeface="Cambria Math" panose="02040503050406030204" pitchFamily="18" charset="0"/>
                              <a:cs typeface="Times New Roman" panose="02020603050405020304" pitchFamily="18" charset="0"/>
                            </a:rPr>
                            <m:t>(1)</m:t>
                          </m:r>
                        </m:sup>
                      </m:sSup>
                    </m:oMath>
                  </m:oMathPara>
                </a14:m>
                <a:endParaRPr lang="zh-CN" altLang="en-US" sz="1600" i="1" dirty="0"/>
              </a:p>
            </p:txBody>
          </p:sp>
        </mc:Choice>
        <mc:Fallback xmlns="">
          <p:sp>
            <p:nvSpPr>
              <p:cNvPr id="52" name="矩形 51">
                <a:extLst>
                  <a:ext uri="{FF2B5EF4-FFF2-40B4-BE49-F238E27FC236}">
                    <a16:creationId xmlns:a16="http://schemas.microsoft.com/office/drawing/2014/main" id="{8A8F8B64-EEF0-4C1E-8C5B-EB5090984C03}"/>
                  </a:ext>
                </a:extLst>
              </p:cNvPr>
              <p:cNvSpPr>
                <a:spLocks noRot="1" noChangeAspect="1" noMove="1" noResize="1" noEditPoints="1" noAdjustHandles="1" noChangeArrowheads="1" noChangeShapeType="1" noTextEdit="1"/>
              </p:cNvSpPr>
              <p:nvPr/>
            </p:nvSpPr>
            <p:spPr>
              <a:xfrm>
                <a:off x="2541420" y="2925988"/>
                <a:ext cx="668055" cy="348813"/>
              </a:xfrm>
              <a:prstGeom prst="rect">
                <a:avLst/>
              </a:prstGeom>
              <a:blipFill>
                <a:blip r:embed="rId29"/>
                <a:stretch>
                  <a:fillRect/>
                </a:stretch>
              </a:blipFill>
            </p:spPr>
            <p:txBody>
              <a:bodyPr/>
              <a:lstStyle/>
              <a:p>
                <a:r>
                  <a:rPr lang="zh-CN" altLang="en-US">
                    <a:noFill/>
                  </a:rPr>
                  <a:t> </a:t>
                </a:r>
              </a:p>
            </p:txBody>
          </p:sp>
        </mc:Fallback>
      </mc:AlternateContent>
      <p:grpSp>
        <p:nvGrpSpPr>
          <p:cNvPr id="53" name="组合 52">
            <a:extLst>
              <a:ext uri="{FF2B5EF4-FFF2-40B4-BE49-F238E27FC236}">
                <a16:creationId xmlns:a16="http://schemas.microsoft.com/office/drawing/2014/main" id="{F8E9A5ED-A8A4-407E-A73F-0CC27B2B1952}"/>
              </a:ext>
            </a:extLst>
          </p:cNvPr>
          <p:cNvGrpSpPr/>
          <p:nvPr/>
        </p:nvGrpSpPr>
        <p:grpSpPr>
          <a:xfrm>
            <a:off x="3778248" y="1949145"/>
            <a:ext cx="582789" cy="467708"/>
            <a:chOff x="4059929" y="5393429"/>
            <a:chExt cx="718050" cy="666870"/>
          </a:xfrm>
          <a:noFill/>
        </p:grpSpPr>
        <p:pic>
          <p:nvPicPr>
            <p:cNvPr id="54" name="图片 53">
              <a:extLst>
                <a:ext uri="{FF2B5EF4-FFF2-40B4-BE49-F238E27FC236}">
                  <a16:creationId xmlns:a16="http://schemas.microsoft.com/office/drawing/2014/main" id="{D72101F2-F7D4-4ED5-8D85-80B35588D8B9}"/>
                </a:ext>
              </a:extLst>
            </p:cNvPr>
            <p:cNvPicPr>
              <a:picLocks noChangeAspect="1"/>
            </p:cNvPicPr>
            <p:nvPr/>
          </p:nvPicPr>
          <p:blipFill rotWithShape="1">
            <a:blip r:embed="rId30">
              <a:clrChange>
                <a:clrFrom>
                  <a:srgbClr val="FFFFFF"/>
                </a:clrFrom>
                <a:clrTo>
                  <a:srgbClr val="FFFFFF">
                    <a:alpha val="0"/>
                  </a:srgbClr>
                </a:clrTo>
              </a:clrChange>
            </a:blip>
            <a:srcRect l="13231" t="9071" r="13427"/>
            <a:stretch/>
          </p:blipFill>
          <p:spPr>
            <a:xfrm>
              <a:off x="4190137" y="5393429"/>
              <a:ext cx="252995" cy="249290"/>
            </a:xfrm>
            <a:prstGeom prst="rect">
              <a:avLst/>
            </a:prstGeom>
            <a:grpFill/>
          </p:spPr>
        </p:pic>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216BC73C-2AAF-4FCD-BC72-B27964E8B26F}"/>
                    </a:ext>
                  </a:extLst>
                </p:cNvPr>
                <p:cNvSpPr/>
                <p:nvPr/>
              </p:nvSpPr>
              <p:spPr>
                <a:xfrm>
                  <a:off x="4059929" y="5545124"/>
                  <a:ext cx="718050" cy="515175"/>
                </a:xfrm>
                <a:prstGeom prst="rect">
                  <a:avLst/>
                </a:prstGeom>
                <a:grp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𝑀</m:t>
                            </m:r>
                          </m:e>
                          <m:sub>
                            <m:r>
                              <a:rPr kumimoji="1" lang="en-US" altLang="zh-CN" i="1" dirty="0">
                                <a:latin typeface="Cambria Math" panose="02040503050406030204" pitchFamily="18" charset="0"/>
                                <a:cs typeface="Times New Roman" panose="02020603050405020304" pitchFamily="18" charset="0"/>
                              </a:rPr>
                              <m:t>1</m:t>
                            </m:r>
                          </m:sub>
                          <m:sup>
                            <m:r>
                              <a:rPr kumimoji="1" lang="en-US" altLang="zh-CN" i="1" dirty="0">
                                <a:latin typeface="Cambria Math" panose="02040503050406030204" pitchFamily="18" charset="0"/>
                                <a:cs typeface="Times New Roman" panose="02020603050405020304" pitchFamily="18" charset="0"/>
                              </a:rPr>
                              <m:t>(1)</m:t>
                            </m:r>
                          </m:sup>
                        </m:sSubSup>
                      </m:oMath>
                    </m:oMathPara>
                  </a14:m>
                  <a:endParaRPr lang="zh-CN" altLang="en-US" sz="1100" i="1" dirty="0"/>
                </a:p>
              </p:txBody>
            </p:sp>
          </mc:Choice>
          <mc:Fallback xmlns="">
            <p:sp>
              <p:nvSpPr>
                <p:cNvPr id="214" name="矩形 213">
                  <a:extLst>
                    <a:ext uri="{FF2B5EF4-FFF2-40B4-BE49-F238E27FC236}">
                      <a16:creationId xmlns:a16="http://schemas.microsoft.com/office/drawing/2014/main" id="{E782B8A0-D584-415E-B18D-6FD1951CB458}"/>
                    </a:ext>
                  </a:extLst>
                </p:cNvPr>
                <p:cNvSpPr>
                  <a:spLocks noRot="1" noChangeAspect="1" noMove="1" noResize="1" noEditPoints="1" noAdjustHandles="1" noChangeArrowheads="1" noChangeShapeType="1" noTextEdit="1"/>
                </p:cNvSpPr>
                <p:nvPr/>
              </p:nvSpPr>
              <p:spPr>
                <a:xfrm>
                  <a:off x="4059929" y="5545124"/>
                  <a:ext cx="718050" cy="515175"/>
                </a:xfrm>
                <a:prstGeom prst="rect">
                  <a:avLst/>
                </a:prstGeom>
                <a:blipFill>
                  <a:blip r:embed="rId31"/>
                  <a:stretch>
                    <a:fillRect/>
                  </a:stretch>
                </a:blipFill>
              </p:spPr>
              <p:txBody>
                <a:bodyPr/>
                <a:lstStyle/>
                <a:p>
                  <a:r>
                    <a:rPr lang="zh-CN" altLang="en-US">
                      <a:noFill/>
                    </a:rPr>
                    <a:t> </a:t>
                  </a:r>
                </a:p>
              </p:txBody>
            </p:sp>
          </mc:Fallback>
        </mc:AlternateContent>
      </p:grpSp>
      <p:grpSp>
        <p:nvGrpSpPr>
          <p:cNvPr id="56" name="组合 55">
            <a:extLst>
              <a:ext uri="{FF2B5EF4-FFF2-40B4-BE49-F238E27FC236}">
                <a16:creationId xmlns:a16="http://schemas.microsoft.com/office/drawing/2014/main" id="{B9B97822-8121-43D7-9F4E-414F3E74D486}"/>
              </a:ext>
            </a:extLst>
          </p:cNvPr>
          <p:cNvGrpSpPr/>
          <p:nvPr/>
        </p:nvGrpSpPr>
        <p:grpSpPr>
          <a:xfrm>
            <a:off x="3778252" y="2632708"/>
            <a:ext cx="582789" cy="467967"/>
            <a:chOff x="4059929" y="5393429"/>
            <a:chExt cx="718050" cy="667236"/>
          </a:xfrm>
          <a:noFill/>
        </p:grpSpPr>
        <p:pic>
          <p:nvPicPr>
            <p:cNvPr id="57" name="图片 56">
              <a:extLst>
                <a:ext uri="{FF2B5EF4-FFF2-40B4-BE49-F238E27FC236}">
                  <a16:creationId xmlns:a16="http://schemas.microsoft.com/office/drawing/2014/main" id="{8ABE8D41-36F5-421C-8EE5-1C06AEBA91A3}"/>
                </a:ext>
              </a:extLst>
            </p:cNvPr>
            <p:cNvPicPr>
              <a:picLocks noChangeAspect="1"/>
            </p:cNvPicPr>
            <p:nvPr/>
          </p:nvPicPr>
          <p:blipFill rotWithShape="1">
            <a:blip r:embed="rId30">
              <a:clrChange>
                <a:clrFrom>
                  <a:srgbClr val="FFFFFF"/>
                </a:clrFrom>
                <a:clrTo>
                  <a:srgbClr val="FFFFFF">
                    <a:alpha val="0"/>
                  </a:srgbClr>
                </a:clrTo>
              </a:clrChange>
            </a:blip>
            <a:srcRect l="13231" t="9071" r="13427"/>
            <a:stretch/>
          </p:blipFill>
          <p:spPr>
            <a:xfrm>
              <a:off x="4190137" y="5393429"/>
              <a:ext cx="252995" cy="249290"/>
            </a:xfrm>
            <a:prstGeom prst="rect">
              <a:avLst/>
            </a:prstGeom>
            <a:grpFill/>
          </p:spPr>
        </p:pic>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F063C085-5A8A-4093-9182-4D2CD1B7F98C}"/>
                    </a:ext>
                  </a:extLst>
                </p:cNvPr>
                <p:cNvSpPr/>
                <p:nvPr/>
              </p:nvSpPr>
              <p:spPr>
                <a:xfrm>
                  <a:off x="4059929" y="5545126"/>
                  <a:ext cx="718050" cy="515539"/>
                </a:xfrm>
                <a:prstGeom prst="rect">
                  <a:avLst/>
                </a:prstGeom>
                <a:grp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𝑀</m:t>
                            </m:r>
                          </m:e>
                          <m:sub>
                            <m:r>
                              <a:rPr kumimoji="1" lang="en-US" altLang="zh-CN" i="1" dirty="0">
                                <a:latin typeface="Cambria Math" panose="02040503050406030204" pitchFamily="18" charset="0"/>
                                <a:cs typeface="Times New Roman" panose="02020603050405020304" pitchFamily="18" charset="0"/>
                              </a:rPr>
                              <m:t>2</m:t>
                            </m:r>
                          </m:sub>
                          <m:sup>
                            <m:r>
                              <a:rPr kumimoji="1" lang="en-US" altLang="zh-CN" i="1" dirty="0">
                                <a:latin typeface="Cambria Math" panose="02040503050406030204" pitchFamily="18" charset="0"/>
                                <a:cs typeface="Times New Roman" panose="02020603050405020304" pitchFamily="18" charset="0"/>
                              </a:rPr>
                              <m:t>(1)</m:t>
                            </m:r>
                          </m:sup>
                        </m:sSubSup>
                      </m:oMath>
                    </m:oMathPara>
                  </a14:m>
                  <a:endParaRPr lang="zh-CN" altLang="en-US" sz="1100" i="1" dirty="0"/>
                </a:p>
              </p:txBody>
            </p:sp>
          </mc:Choice>
          <mc:Fallback xmlns="">
            <p:sp>
              <p:nvSpPr>
                <p:cNvPr id="217" name="矩形 216">
                  <a:extLst>
                    <a:ext uri="{FF2B5EF4-FFF2-40B4-BE49-F238E27FC236}">
                      <a16:creationId xmlns:a16="http://schemas.microsoft.com/office/drawing/2014/main" id="{9CA929EC-F4CF-4CDF-B0FD-BE8A4A012C15}"/>
                    </a:ext>
                  </a:extLst>
                </p:cNvPr>
                <p:cNvSpPr>
                  <a:spLocks noRot="1" noChangeAspect="1" noMove="1" noResize="1" noEditPoints="1" noAdjustHandles="1" noChangeArrowheads="1" noChangeShapeType="1" noTextEdit="1"/>
                </p:cNvSpPr>
                <p:nvPr/>
              </p:nvSpPr>
              <p:spPr>
                <a:xfrm>
                  <a:off x="4059929" y="5545126"/>
                  <a:ext cx="718050" cy="515539"/>
                </a:xfrm>
                <a:prstGeom prst="rect">
                  <a:avLst/>
                </a:prstGeom>
                <a:blipFill>
                  <a:blip r:embed="rId32"/>
                  <a:stretch>
                    <a:fillRect/>
                  </a:stretch>
                </a:blipFill>
              </p:spPr>
              <p:txBody>
                <a:bodyPr/>
                <a:lstStyle/>
                <a:p>
                  <a:r>
                    <a:rPr lang="zh-CN" altLang="en-US">
                      <a:noFill/>
                    </a:rPr>
                    <a:t> </a:t>
                  </a:r>
                </a:p>
              </p:txBody>
            </p:sp>
          </mc:Fallback>
        </mc:AlternateContent>
      </p:grpSp>
      <p:grpSp>
        <p:nvGrpSpPr>
          <p:cNvPr id="59" name="组合 58">
            <a:extLst>
              <a:ext uri="{FF2B5EF4-FFF2-40B4-BE49-F238E27FC236}">
                <a16:creationId xmlns:a16="http://schemas.microsoft.com/office/drawing/2014/main" id="{B253416F-FC94-4F5E-9A62-9598B2BE369A}"/>
              </a:ext>
            </a:extLst>
          </p:cNvPr>
          <p:cNvGrpSpPr/>
          <p:nvPr/>
        </p:nvGrpSpPr>
        <p:grpSpPr>
          <a:xfrm>
            <a:off x="3778248" y="3316258"/>
            <a:ext cx="582789" cy="460335"/>
            <a:chOff x="4059929" y="5393429"/>
            <a:chExt cx="718050" cy="656354"/>
          </a:xfrm>
          <a:noFill/>
        </p:grpSpPr>
        <p:pic>
          <p:nvPicPr>
            <p:cNvPr id="60" name="图片 59">
              <a:extLst>
                <a:ext uri="{FF2B5EF4-FFF2-40B4-BE49-F238E27FC236}">
                  <a16:creationId xmlns:a16="http://schemas.microsoft.com/office/drawing/2014/main" id="{E4685BCA-1DFB-4D8B-B415-9EF748581F6E}"/>
                </a:ext>
              </a:extLst>
            </p:cNvPr>
            <p:cNvPicPr>
              <a:picLocks noChangeAspect="1"/>
            </p:cNvPicPr>
            <p:nvPr/>
          </p:nvPicPr>
          <p:blipFill rotWithShape="1">
            <a:blip r:embed="rId30">
              <a:clrChange>
                <a:clrFrom>
                  <a:srgbClr val="FFFFFF"/>
                </a:clrFrom>
                <a:clrTo>
                  <a:srgbClr val="FFFFFF">
                    <a:alpha val="0"/>
                  </a:srgbClr>
                </a:clrTo>
              </a:clrChange>
            </a:blip>
            <a:srcRect l="13231" t="9071" r="13427"/>
            <a:stretch/>
          </p:blipFill>
          <p:spPr>
            <a:xfrm>
              <a:off x="4190137" y="5393429"/>
              <a:ext cx="252995" cy="249290"/>
            </a:xfrm>
            <a:prstGeom prst="rect">
              <a:avLst/>
            </a:prstGeom>
            <a:grpFill/>
          </p:spPr>
        </p:pic>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689CDA6F-BFAE-4B0B-BC9F-90DDEA9825E6}"/>
                    </a:ext>
                  </a:extLst>
                </p:cNvPr>
                <p:cNvSpPr/>
                <p:nvPr/>
              </p:nvSpPr>
              <p:spPr>
                <a:xfrm>
                  <a:off x="4059929" y="5545125"/>
                  <a:ext cx="718050" cy="504658"/>
                </a:xfrm>
                <a:prstGeom prst="rect">
                  <a:avLst/>
                </a:prstGeom>
                <a:grp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𝑀</m:t>
                            </m:r>
                          </m:e>
                          <m:sub>
                            <m:r>
                              <a:rPr kumimoji="1" lang="en-US" altLang="zh-CN" i="1" dirty="0">
                                <a:latin typeface="Cambria Math" panose="02040503050406030204" pitchFamily="18" charset="0"/>
                                <a:cs typeface="Times New Roman" panose="02020603050405020304" pitchFamily="18" charset="0"/>
                              </a:rPr>
                              <m:t>𝑛</m:t>
                            </m:r>
                          </m:sub>
                          <m:sup>
                            <m:r>
                              <a:rPr kumimoji="1" lang="en-US" altLang="zh-CN" i="1" dirty="0">
                                <a:latin typeface="Cambria Math" panose="02040503050406030204" pitchFamily="18" charset="0"/>
                                <a:cs typeface="Times New Roman" panose="02020603050405020304" pitchFamily="18" charset="0"/>
                              </a:rPr>
                              <m:t>(1)</m:t>
                            </m:r>
                          </m:sup>
                        </m:sSubSup>
                      </m:oMath>
                    </m:oMathPara>
                  </a14:m>
                  <a:endParaRPr lang="zh-CN" altLang="en-US" sz="1100" i="1" dirty="0"/>
                </a:p>
              </p:txBody>
            </p:sp>
          </mc:Choice>
          <mc:Fallback xmlns="">
            <p:sp>
              <p:nvSpPr>
                <p:cNvPr id="220" name="矩形 219">
                  <a:extLst>
                    <a:ext uri="{FF2B5EF4-FFF2-40B4-BE49-F238E27FC236}">
                      <a16:creationId xmlns:a16="http://schemas.microsoft.com/office/drawing/2014/main" id="{B2162D12-1725-437C-8C6D-EC7670CFF146}"/>
                    </a:ext>
                  </a:extLst>
                </p:cNvPr>
                <p:cNvSpPr>
                  <a:spLocks noRot="1" noChangeAspect="1" noMove="1" noResize="1" noEditPoints="1" noAdjustHandles="1" noChangeArrowheads="1" noChangeShapeType="1" noTextEdit="1"/>
                </p:cNvSpPr>
                <p:nvPr/>
              </p:nvSpPr>
              <p:spPr>
                <a:xfrm>
                  <a:off x="4059929" y="5545125"/>
                  <a:ext cx="718050" cy="504658"/>
                </a:xfrm>
                <a:prstGeom prst="rect">
                  <a:avLst/>
                </a:prstGeom>
                <a:blipFill>
                  <a:blip r:embed="rId33"/>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2" name="TextBox 67">
                <a:extLst>
                  <a:ext uri="{FF2B5EF4-FFF2-40B4-BE49-F238E27FC236}">
                    <a16:creationId xmlns:a16="http://schemas.microsoft.com/office/drawing/2014/main" id="{7055C7D0-B766-4280-A339-AAF9586C93C5}"/>
                  </a:ext>
                </a:extLst>
              </p:cNvPr>
              <p:cNvSpPr txBox="1"/>
              <p:nvPr/>
            </p:nvSpPr>
            <p:spPr>
              <a:xfrm>
                <a:off x="4516654" y="2474465"/>
                <a:ext cx="1117501"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62" name="TextBox 67">
                <a:extLst>
                  <a:ext uri="{FF2B5EF4-FFF2-40B4-BE49-F238E27FC236}">
                    <a16:creationId xmlns:a16="http://schemas.microsoft.com/office/drawing/2014/main" id="{7055C7D0-B766-4280-A339-AAF9586C93C5}"/>
                  </a:ext>
                </a:extLst>
              </p:cNvPr>
              <p:cNvSpPr txBox="1">
                <a:spLocks noRot="1" noChangeAspect="1" noMove="1" noResize="1" noEditPoints="1" noAdjustHandles="1" noChangeArrowheads="1" noChangeShapeType="1" noTextEdit="1"/>
              </p:cNvSpPr>
              <p:nvPr/>
            </p:nvSpPr>
            <p:spPr>
              <a:xfrm>
                <a:off x="4516654" y="2474465"/>
                <a:ext cx="1117501" cy="400110"/>
              </a:xfrm>
              <a:prstGeom prst="rect">
                <a:avLst/>
              </a:prstGeom>
              <a:blipFill>
                <a:blip r:embed="rId34"/>
                <a:stretch>
                  <a:fillRect/>
                </a:stretch>
              </a:blipFill>
            </p:spPr>
            <p:txBody>
              <a:bodyPr/>
              <a:lstStyle/>
              <a:p>
                <a:r>
                  <a:rPr lang="zh-CN" altLang="en-US">
                    <a:noFill/>
                  </a:rPr>
                  <a:t> </a:t>
                </a:r>
              </a:p>
            </p:txBody>
          </p:sp>
        </mc:Fallback>
      </mc:AlternateContent>
      <p:cxnSp>
        <p:nvCxnSpPr>
          <p:cNvPr id="63" name="直接箭头连接符 62">
            <a:extLst>
              <a:ext uri="{FF2B5EF4-FFF2-40B4-BE49-F238E27FC236}">
                <a16:creationId xmlns:a16="http://schemas.microsoft.com/office/drawing/2014/main" id="{05DE84D5-9D02-46BC-8B4F-519FE38BF61E}"/>
              </a:ext>
            </a:extLst>
          </p:cNvPr>
          <p:cNvCxnSpPr>
            <a:cxnSpLocks/>
          </p:cNvCxnSpPr>
          <p:nvPr/>
        </p:nvCxnSpPr>
        <p:spPr>
          <a:xfrm flipV="1">
            <a:off x="5455141" y="2158708"/>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2A5EA1AB-6B36-443F-B179-27280A8B6942}"/>
              </a:ext>
            </a:extLst>
          </p:cNvPr>
          <p:cNvCxnSpPr>
            <a:cxnSpLocks/>
          </p:cNvCxnSpPr>
          <p:nvPr/>
        </p:nvCxnSpPr>
        <p:spPr>
          <a:xfrm>
            <a:off x="5455147" y="2674520"/>
            <a:ext cx="360000"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EAD90BC0-1B05-479D-AEE6-684C00EEA98A}"/>
              </a:ext>
            </a:extLst>
          </p:cNvPr>
          <p:cNvCxnSpPr>
            <a:cxnSpLocks/>
          </p:cNvCxnSpPr>
          <p:nvPr/>
        </p:nvCxnSpPr>
        <p:spPr>
          <a:xfrm>
            <a:off x="5421739" y="3036222"/>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圆角矩形 22">
            <a:extLst>
              <a:ext uri="{FF2B5EF4-FFF2-40B4-BE49-F238E27FC236}">
                <a16:creationId xmlns:a16="http://schemas.microsoft.com/office/drawing/2014/main" id="{EC3D6728-6EFA-4318-978A-442ECD67A130}"/>
              </a:ext>
            </a:extLst>
          </p:cNvPr>
          <p:cNvSpPr/>
          <p:nvPr/>
        </p:nvSpPr>
        <p:spPr>
          <a:xfrm rot="5400000">
            <a:off x="7551130" y="2280191"/>
            <a:ext cx="2136751" cy="833980"/>
          </a:xfrm>
          <a:prstGeom prst="roundRect">
            <a:avLst>
              <a:gd name="adj" fmla="val 0"/>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pic>
        <p:nvPicPr>
          <p:cNvPr id="67" name="图片 66">
            <a:extLst>
              <a:ext uri="{FF2B5EF4-FFF2-40B4-BE49-F238E27FC236}">
                <a16:creationId xmlns:a16="http://schemas.microsoft.com/office/drawing/2014/main" id="{1AE883DD-9969-47F4-8FBC-4220E462AE6F}"/>
              </a:ext>
            </a:extLst>
          </p:cNvPr>
          <p:cNvPicPr>
            <a:picLocks noChangeAspect="1"/>
          </p:cNvPicPr>
          <p:nvPr/>
        </p:nvPicPr>
        <p:blipFill>
          <a:blip r:embed="rId28">
            <a:clrChange>
              <a:clrFrom>
                <a:srgbClr val="FFFFFF"/>
              </a:clrFrom>
              <a:clrTo>
                <a:srgbClr val="FFFFFF">
                  <a:alpha val="0"/>
                </a:srgbClr>
              </a:clrTo>
            </a:clrChange>
          </a:blip>
          <a:stretch>
            <a:fillRect/>
          </a:stretch>
        </p:blipFill>
        <p:spPr>
          <a:xfrm>
            <a:off x="8259549" y="2378912"/>
            <a:ext cx="776946" cy="591217"/>
          </a:xfrm>
          <a:prstGeom prst="rect">
            <a:avLst/>
          </a:prstGeom>
          <a:noFill/>
        </p:spPr>
      </p:pic>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8D1F1447-9628-4EC2-80F4-9AFBA3DAA410}"/>
                  </a:ext>
                </a:extLst>
              </p:cNvPr>
              <p:cNvSpPr/>
              <p:nvPr/>
            </p:nvSpPr>
            <p:spPr>
              <a:xfrm>
                <a:off x="8283304" y="2925981"/>
                <a:ext cx="668055" cy="3488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1600" i="1" dirty="0">
                              <a:latin typeface="Cambria Math" panose="02040503050406030204" pitchFamily="18" charset="0"/>
                              <a:cs typeface="Times New Roman" panose="02020603050405020304" pitchFamily="18" charset="0"/>
                            </a:rPr>
                          </m:ctrlPr>
                        </m:sSupPr>
                        <m:e>
                          <m:r>
                            <a:rPr kumimoji="1" lang="en-US" altLang="zh-CN" sz="1600" i="1" dirty="0">
                              <a:latin typeface="Cambria Math" panose="02040503050406030204" pitchFamily="18" charset="0"/>
                              <a:cs typeface="Times New Roman" panose="02020603050405020304" pitchFamily="18" charset="0"/>
                            </a:rPr>
                            <m:t>𝑀</m:t>
                          </m:r>
                        </m:e>
                        <m:sup>
                          <m:r>
                            <a:rPr kumimoji="1" lang="en-US" altLang="zh-CN" sz="1600" i="1" dirty="0">
                              <a:latin typeface="Cambria Math" panose="02040503050406030204" pitchFamily="18" charset="0"/>
                              <a:cs typeface="Times New Roman" panose="02020603050405020304" pitchFamily="18" charset="0"/>
                            </a:rPr>
                            <m:t>(</m:t>
                          </m:r>
                          <m:r>
                            <a:rPr kumimoji="1" lang="en-US" altLang="zh-CN" sz="1600" i="1" dirty="0">
                              <a:latin typeface="Cambria Math" panose="02040503050406030204" pitchFamily="18" charset="0"/>
                              <a:cs typeface="Times New Roman" panose="02020603050405020304" pitchFamily="18" charset="0"/>
                            </a:rPr>
                            <m:t>𝑅</m:t>
                          </m:r>
                          <m:r>
                            <a:rPr kumimoji="1" lang="en-US" altLang="zh-CN" sz="1600" i="1" dirty="0">
                              <a:latin typeface="Cambria Math" panose="02040503050406030204" pitchFamily="18" charset="0"/>
                              <a:cs typeface="Times New Roman" panose="02020603050405020304" pitchFamily="18" charset="0"/>
                            </a:rPr>
                            <m:t>)</m:t>
                          </m:r>
                        </m:sup>
                      </m:sSup>
                    </m:oMath>
                  </m:oMathPara>
                </a14:m>
                <a:endParaRPr lang="zh-CN" altLang="en-US" sz="1600" i="1" dirty="0"/>
              </a:p>
            </p:txBody>
          </p:sp>
        </mc:Choice>
        <mc:Fallback xmlns="">
          <p:sp>
            <p:nvSpPr>
              <p:cNvPr id="68" name="矩形 67">
                <a:extLst>
                  <a:ext uri="{FF2B5EF4-FFF2-40B4-BE49-F238E27FC236}">
                    <a16:creationId xmlns:a16="http://schemas.microsoft.com/office/drawing/2014/main" id="{8D1F1447-9628-4EC2-80F4-9AFBA3DAA410}"/>
                  </a:ext>
                </a:extLst>
              </p:cNvPr>
              <p:cNvSpPr>
                <a:spLocks noRot="1" noChangeAspect="1" noMove="1" noResize="1" noEditPoints="1" noAdjustHandles="1" noChangeArrowheads="1" noChangeShapeType="1" noTextEdit="1"/>
              </p:cNvSpPr>
              <p:nvPr/>
            </p:nvSpPr>
            <p:spPr>
              <a:xfrm>
                <a:off x="8283304" y="2925981"/>
                <a:ext cx="668055" cy="348813"/>
              </a:xfrm>
              <a:prstGeom prst="rect">
                <a:avLst/>
              </a:prstGeom>
              <a:blipFill>
                <a:blip r:embed="rId35"/>
                <a:stretch>
                  <a:fillRect/>
                </a:stretch>
              </a:blipFill>
            </p:spPr>
            <p:txBody>
              <a:bodyPr/>
              <a:lstStyle/>
              <a:p>
                <a:r>
                  <a:rPr lang="zh-CN" altLang="en-US">
                    <a:noFill/>
                  </a:rPr>
                  <a:t> </a:t>
                </a:r>
              </a:p>
            </p:txBody>
          </p:sp>
        </mc:Fallback>
      </mc:AlternateContent>
      <p:sp>
        <p:nvSpPr>
          <p:cNvPr id="69" name="圆角矩形 22">
            <a:extLst>
              <a:ext uri="{FF2B5EF4-FFF2-40B4-BE49-F238E27FC236}">
                <a16:creationId xmlns:a16="http://schemas.microsoft.com/office/drawing/2014/main" id="{567F069E-23FC-43A1-A80F-A9259BB2D927}"/>
              </a:ext>
            </a:extLst>
          </p:cNvPr>
          <p:cNvSpPr/>
          <p:nvPr/>
        </p:nvSpPr>
        <p:spPr>
          <a:xfrm rot="5400000">
            <a:off x="5758338" y="1709765"/>
            <a:ext cx="2136751" cy="1974834"/>
          </a:xfrm>
          <a:prstGeom prst="roundRect">
            <a:avLst>
              <a:gd name="adj" fmla="val 0"/>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0" name="TextBox 67">
                <a:extLst>
                  <a:ext uri="{FF2B5EF4-FFF2-40B4-BE49-F238E27FC236}">
                    <a16:creationId xmlns:a16="http://schemas.microsoft.com/office/drawing/2014/main" id="{159BF0A5-2D76-462B-97E2-CF122F4DE09F}"/>
                  </a:ext>
                </a:extLst>
              </p:cNvPr>
              <p:cNvSpPr txBox="1"/>
              <p:nvPr/>
            </p:nvSpPr>
            <p:spPr>
              <a:xfrm>
                <a:off x="7120065" y="2924944"/>
                <a:ext cx="584437"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70" name="TextBox 67">
                <a:extLst>
                  <a:ext uri="{FF2B5EF4-FFF2-40B4-BE49-F238E27FC236}">
                    <a16:creationId xmlns:a16="http://schemas.microsoft.com/office/drawing/2014/main" id="{159BF0A5-2D76-462B-97E2-CF122F4DE09F}"/>
                  </a:ext>
                </a:extLst>
              </p:cNvPr>
              <p:cNvSpPr txBox="1">
                <a:spLocks noRot="1" noChangeAspect="1" noMove="1" noResize="1" noEditPoints="1" noAdjustHandles="1" noChangeArrowheads="1" noChangeShapeType="1" noTextEdit="1"/>
              </p:cNvSpPr>
              <p:nvPr/>
            </p:nvSpPr>
            <p:spPr>
              <a:xfrm>
                <a:off x="7120065" y="2924944"/>
                <a:ext cx="584437" cy="400110"/>
              </a:xfrm>
              <a:prstGeom prst="rect">
                <a:avLst/>
              </a:prstGeom>
              <a:blipFill>
                <a:blip r:embed="rId36"/>
                <a:stretch>
                  <a:fillRect/>
                </a:stretch>
              </a:blipFill>
            </p:spPr>
            <p:txBody>
              <a:bodyPr/>
              <a:lstStyle/>
              <a:p>
                <a:r>
                  <a:rPr lang="zh-CN" altLang="en-US">
                    <a:noFill/>
                  </a:rPr>
                  <a:t> </a:t>
                </a:r>
              </a:p>
            </p:txBody>
          </p:sp>
        </mc:Fallback>
      </mc:AlternateContent>
      <p:cxnSp>
        <p:nvCxnSpPr>
          <p:cNvPr id="71" name="直接箭头连接符 70">
            <a:extLst>
              <a:ext uri="{FF2B5EF4-FFF2-40B4-BE49-F238E27FC236}">
                <a16:creationId xmlns:a16="http://schemas.microsoft.com/office/drawing/2014/main" id="{FAADCE69-209E-4F16-AD56-3F8AD35C1886}"/>
              </a:ext>
            </a:extLst>
          </p:cNvPr>
          <p:cNvCxnSpPr>
            <a:cxnSpLocks/>
          </p:cNvCxnSpPr>
          <p:nvPr/>
        </p:nvCxnSpPr>
        <p:spPr>
          <a:xfrm flipV="1">
            <a:off x="6727663" y="2094937"/>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73C1B518-7225-46F6-8092-06B5A581434F}"/>
              </a:ext>
            </a:extLst>
          </p:cNvPr>
          <p:cNvCxnSpPr>
            <a:cxnSpLocks/>
          </p:cNvCxnSpPr>
          <p:nvPr/>
        </p:nvCxnSpPr>
        <p:spPr>
          <a:xfrm>
            <a:off x="6727667" y="2674520"/>
            <a:ext cx="360000"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6CCBF1CF-06CD-4BE5-BC58-F679F943B95A}"/>
              </a:ext>
            </a:extLst>
          </p:cNvPr>
          <p:cNvCxnSpPr>
            <a:cxnSpLocks/>
          </p:cNvCxnSpPr>
          <p:nvPr/>
        </p:nvCxnSpPr>
        <p:spPr>
          <a:xfrm>
            <a:off x="6694260" y="2972451"/>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343348AC-3703-4192-A9BC-308BF396F103}"/>
              </a:ext>
            </a:extLst>
          </p:cNvPr>
          <p:cNvCxnSpPr>
            <a:cxnSpLocks/>
          </p:cNvCxnSpPr>
          <p:nvPr/>
        </p:nvCxnSpPr>
        <p:spPr>
          <a:xfrm>
            <a:off x="7812461" y="2071637"/>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2C9C689C-5A92-451C-A5E3-B06D9A289A79}"/>
              </a:ext>
            </a:extLst>
          </p:cNvPr>
          <p:cNvCxnSpPr>
            <a:cxnSpLocks/>
          </p:cNvCxnSpPr>
          <p:nvPr/>
        </p:nvCxnSpPr>
        <p:spPr>
          <a:xfrm>
            <a:off x="7817242" y="2674520"/>
            <a:ext cx="360000"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E52EC912-D3ED-4864-8848-9120C65A44B6}"/>
              </a:ext>
            </a:extLst>
          </p:cNvPr>
          <p:cNvCxnSpPr>
            <a:cxnSpLocks/>
          </p:cNvCxnSpPr>
          <p:nvPr/>
        </p:nvCxnSpPr>
        <p:spPr>
          <a:xfrm flipV="1">
            <a:off x="7837750" y="3185981"/>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7" name="图片 76">
            <a:extLst>
              <a:ext uri="{FF2B5EF4-FFF2-40B4-BE49-F238E27FC236}">
                <a16:creationId xmlns:a16="http://schemas.microsoft.com/office/drawing/2014/main" id="{6008B961-9AB9-4D2F-A934-C92F01124D86}"/>
              </a:ext>
            </a:extLst>
          </p:cNvPr>
          <p:cNvPicPr>
            <a:picLocks noChangeAspect="1"/>
          </p:cNvPicPr>
          <p:nvPr/>
        </p:nvPicPr>
        <p:blipFill>
          <a:blip r:embed="rId28">
            <a:clrChange>
              <a:clrFrom>
                <a:srgbClr val="FFFFFF"/>
              </a:clrFrom>
              <a:clrTo>
                <a:srgbClr val="FFFFFF">
                  <a:alpha val="0"/>
                </a:srgbClr>
              </a:clrTo>
            </a:clrChange>
          </a:blip>
          <a:stretch>
            <a:fillRect/>
          </a:stretch>
        </p:blipFill>
        <p:spPr>
          <a:xfrm>
            <a:off x="5896333" y="2378914"/>
            <a:ext cx="776946" cy="591217"/>
          </a:xfrm>
          <a:prstGeom prst="rect">
            <a:avLst/>
          </a:prstGeom>
          <a:noFill/>
        </p:spPr>
      </p:pic>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498C67B4-534B-4330-B8CA-1768F2D729A3}"/>
                  </a:ext>
                </a:extLst>
              </p:cNvPr>
              <p:cNvSpPr/>
              <p:nvPr/>
            </p:nvSpPr>
            <p:spPr>
              <a:xfrm>
                <a:off x="5920088" y="2925983"/>
                <a:ext cx="668055" cy="3488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1600" i="1" dirty="0">
                              <a:latin typeface="Cambria Math" panose="02040503050406030204" pitchFamily="18" charset="0"/>
                              <a:cs typeface="Times New Roman" panose="02020603050405020304" pitchFamily="18" charset="0"/>
                            </a:rPr>
                          </m:ctrlPr>
                        </m:sSupPr>
                        <m:e>
                          <m:r>
                            <a:rPr kumimoji="1" lang="en-US" altLang="zh-CN" sz="1600" i="1" dirty="0">
                              <a:latin typeface="Cambria Math" panose="02040503050406030204" pitchFamily="18" charset="0"/>
                              <a:cs typeface="Times New Roman" panose="02020603050405020304" pitchFamily="18" charset="0"/>
                            </a:rPr>
                            <m:t>𝑀</m:t>
                          </m:r>
                        </m:e>
                        <m:sup>
                          <m:r>
                            <a:rPr kumimoji="1" lang="en-US" altLang="zh-CN" sz="1600" i="1" dirty="0">
                              <a:latin typeface="Cambria Math" panose="02040503050406030204" pitchFamily="18" charset="0"/>
                              <a:cs typeface="Times New Roman" panose="02020603050405020304" pitchFamily="18" charset="0"/>
                            </a:rPr>
                            <m:t>(</m:t>
                          </m:r>
                          <m:r>
                            <a:rPr kumimoji="1" lang="en-US" altLang="zh-CN" sz="1600" i="1" dirty="0">
                              <a:latin typeface="Cambria Math" panose="02040503050406030204" pitchFamily="18" charset="0"/>
                              <a:cs typeface="Times New Roman" panose="02020603050405020304" pitchFamily="18" charset="0"/>
                            </a:rPr>
                            <m:t>𝑅</m:t>
                          </m:r>
                          <m:r>
                            <a:rPr kumimoji="1" lang="en-US" altLang="zh-CN" sz="1600" i="1" dirty="0">
                              <a:latin typeface="Cambria Math" panose="02040503050406030204" pitchFamily="18" charset="0"/>
                              <a:cs typeface="Times New Roman" panose="02020603050405020304" pitchFamily="18" charset="0"/>
                            </a:rPr>
                            <m:t>−1)</m:t>
                          </m:r>
                        </m:sup>
                      </m:sSup>
                    </m:oMath>
                  </m:oMathPara>
                </a14:m>
                <a:endParaRPr lang="zh-CN" altLang="en-US" sz="1600" i="1" dirty="0"/>
              </a:p>
            </p:txBody>
          </p:sp>
        </mc:Choice>
        <mc:Fallback xmlns="">
          <p:sp>
            <p:nvSpPr>
              <p:cNvPr id="78" name="矩形 77">
                <a:extLst>
                  <a:ext uri="{FF2B5EF4-FFF2-40B4-BE49-F238E27FC236}">
                    <a16:creationId xmlns:a16="http://schemas.microsoft.com/office/drawing/2014/main" id="{498C67B4-534B-4330-B8CA-1768F2D729A3}"/>
                  </a:ext>
                </a:extLst>
              </p:cNvPr>
              <p:cNvSpPr>
                <a:spLocks noRot="1" noChangeAspect="1" noMove="1" noResize="1" noEditPoints="1" noAdjustHandles="1" noChangeArrowheads="1" noChangeShapeType="1" noTextEdit="1"/>
              </p:cNvSpPr>
              <p:nvPr/>
            </p:nvSpPr>
            <p:spPr>
              <a:xfrm>
                <a:off x="5920088" y="2925983"/>
                <a:ext cx="668055" cy="348813"/>
              </a:xfrm>
              <a:prstGeom prst="rect">
                <a:avLst/>
              </a:prstGeom>
              <a:blipFill>
                <a:blip r:embed="rId37"/>
                <a:stretch>
                  <a:fillRect r="-13636"/>
                </a:stretch>
              </a:blipFill>
            </p:spPr>
            <p:txBody>
              <a:bodyPr/>
              <a:lstStyle/>
              <a:p>
                <a:r>
                  <a:rPr lang="zh-CN" altLang="en-US">
                    <a:noFill/>
                  </a:rPr>
                  <a:t> </a:t>
                </a:r>
              </a:p>
            </p:txBody>
          </p:sp>
        </mc:Fallback>
      </mc:AlternateContent>
      <p:pic>
        <p:nvPicPr>
          <p:cNvPr id="79" name="图片 78">
            <a:extLst>
              <a:ext uri="{FF2B5EF4-FFF2-40B4-BE49-F238E27FC236}">
                <a16:creationId xmlns:a16="http://schemas.microsoft.com/office/drawing/2014/main" id="{2D80045D-5E5B-4470-BF26-9F0ADF7E4007}"/>
              </a:ext>
            </a:extLst>
          </p:cNvPr>
          <p:cNvPicPr>
            <a:picLocks noChangeAspect="1"/>
          </p:cNvPicPr>
          <p:nvPr/>
        </p:nvPicPr>
        <p:blipFill rotWithShape="1">
          <a:blip r:embed="rId30">
            <a:clrChange>
              <a:clrFrom>
                <a:srgbClr val="FFFFFF"/>
              </a:clrFrom>
              <a:clrTo>
                <a:srgbClr val="FFFFFF">
                  <a:alpha val="0"/>
                </a:srgbClr>
              </a:clrTo>
            </a:clrChange>
          </a:blip>
          <a:srcRect l="13231" t="9071" r="13427"/>
          <a:stretch/>
        </p:blipFill>
        <p:spPr>
          <a:xfrm>
            <a:off x="7262593" y="1949155"/>
            <a:ext cx="205337" cy="174840"/>
          </a:xfrm>
          <a:prstGeom prst="rect">
            <a:avLst/>
          </a:prstGeom>
          <a:noFill/>
        </p:spPr>
      </p:pic>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CBC28116-D020-4D6E-9470-419292D63778}"/>
                  </a:ext>
                </a:extLst>
              </p:cNvPr>
              <p:cNvSpPr/>
              <p:nvPr/>
            </p:nvSpPr>
            <p:spPr>
              <a:xfrm>
                <a:off x="7021356" y="2081307"/>
                <a:ext cx="767903" cy="36131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𝑀</m:t>
                          </m:r>
                        </m:e>
                        <m:sub>
                          <m:r>
                            <a:rPr kumimoji="1" lang="en-US" altLang="zh-CN" i="1" dirty="0">
                              <a:latin typeface="Cambria Math" panose="02040503050406030204" pitchFamily="18" charset="0"/>
                              <a:cs typeface="Times New Roman" panose="02020603050405020304" pitchFamily="18" charset="0"/>
                            </a:rPr>
                            <m:t>1</m:t>
                          </m:r>
                        </m:sub>
                        <m:sup>
                          <m:r>
                            <a:rPr kumimoji="1" lang="en-US" altLang="zh-CN" i="1" dirty="0">
                              <a:latin typeface="Cambria Math" panose="02040503050406030204" pitchFamily="18" charset="0"/>
                              <a:cs typeface="Times New Roman" panose="02020603050405020304" pitchFamily="18" charset="0"/>
                            </a:rPr>
                            <m:t>(</m:t>
                          </m:r>
                          <m:r>
                            <a:rPr kumimoji="1" lang="en-US" altLang="zh-CN" i="1" dirty="0">
                              <a:latin typeface="Cambria Math" panose="02040503050406030204" pitchFamily="18" charset="0"/>
                              <a:cs typeface="Times New Roman" panose="02020603050405020304" pitchFamily="18" charset="0"/>
                            </a:rPr>
                            <m:t>𝑅</m:t>
                          </m:r>
                          <m:r>
                            <a:rPr kumimoji="1" lang="en-US" altLang="zh-CN" i="1" dirty="0">
                              <a:latin typeface="Cambria Math" panose="02040503050406030204" pitchFamily="18" charset="0"/>
                              <a:cs typeface="Times New Roman" panose="02020603050405020304" pitchFamily="18" charset="0"/>
                            </a:rPr>
                            <m:t>−1)</m:t>
                          </m:r>
                        </m:sup>
                      </m:sSubSup>
                    </m:oMath>
                  </m:oMathPara>
                </a14:m>
                <a:endParaRPr lang="zh-CN" altLang="en-US" sz="1100" i="1" dirty="0"/>
              </a:p>
            </p:txBody>
          </p:sp>
        </mc:Choice>
        <mc:Fallback xmlns="">
          <p:sp>
            <p:nvSpPr>
              <p:cNvPr id="80" name="矩形 79">
                <a:extLst>
                  <a:ext uri="{FF2B5EF4-FFF2-40B4-BE49-F238E27FC236}">
                    <a16:creationId xmlns:a16="http://schemas.microsoft.com/office/drawing/2014/main" id="{CBC28116-D020-4D6E-9470-419292D63778}"/>
                  </a:ext>
                </a:extLst>
              </p:cNvPr>
              <p:cNvSpPr>
                <a:spLocks noRot="1" noChangeAspect="1" noMove="1" noResize="1" noEditPoints="1" noAdjustHandles="1" noChangeArrowheads="1" noChangeShapeType="1" noTextEdit="1"/>
              </p:cNvSpPr>
              <p:nvPr/>
            </p:nvSpPr>
            <p:spPr>
              <a:xfrm>
                <a:off x="7021356" y="2081307"/>
                <a:ext cx="767903" cy="361317"/>
              </a:xfrm>
              <a:prstGeom prst="rect">
                <a:avLst/>
              </a:prstGeom>
              <a:blipFill>
                <a:blip r:embed="rId38"/>
                <a:stretch>
                  <a:fillRect/>
                </a:stretch>
              </a:blipFill>
            </p:spPr>
            <p:txBody>
              <a:bodyPr/>
              <a:lstStyle/>
              <a:p>
                <a:r>
                  <a:rPr lang="zh-CN" altLang="en-US">
                    <a:noFill/>
                  </a:rPr>
                  <a:t> </a:t>
                </a:r>
              </a:p>
            </p:txBody>
          </p:sp>
        </mc:Fallback>
      </mc:AlternateContent>
      <p:pic>
        <p:nvPicPr>
          <p:cNvPr id="81" name="图片 80">
            <a:extLst>
              <a:ext uri="{FF2B5EF4-FFF2-40B4-BE49-F238E27FC236}">
                <a16:creationId xmlns:a16="http://schemas.microsoft.com/office/drawing/2014/main" id="{99D373EA-4C39-42DC-9E69-DCE8AA6F2311}"/>
              </a:ext>
            </a:extLst>
          </p:cNvPr>
          <p:cNvPicPr>
            <a:picLocks noChangeAspect="1"/>
          </p:cNvPicPr>
          <p:nvPr/>
        </p:nvPicPr>
        <p:blipFill rotWithShape="1">
          <a:blip r:embed="rId30">
            <a:clrChange>
              <a:clrFrom>
                <a:srgbClr val="FFFFFF"/>
              </a:clrFrom>
              <a:clrTo>
                <a:srgbClr val="FFFFFF">
                  <a:alpha val="0"/>
                </a:srgbClr>
              </a:clrTo>
            </a:clrChange>
          </a:blip>
          <a:srcRect l="13231" t="9071" r="13427"/>
          <a:stretch/>
        </p:blipFill>
        <p:spPr>
          <a:xfrm>
            <a:off x="7262595" y="2632702"/>
            <a:ext cx="205337" cy="174840"/>
          </a:xfrm>
          <a:prstGeom prst="rect">
            <a:avLst/>
          </a:prstGeom>
          <a:noFill/>
        </p:spPr>
      </p:pic>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2E42E01B-4ED5-4969-959E-5811087F1A3B}"/>
                  </a:ext>
                </a:extLst>
              </p:cNvPr>
              <p:cNvSpPr/>
              <p:nvPr/>
            </p:nvSpPr>
            <p:spPr>
              <a:xfrm>
                <a:off x="7021356" y="2739098"/>
                <a:ext cx="767903" cy="36157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𝑀</m:t>
                          </m:r>
                        </m:e>
                        <m:sub>
                          <m:r>
                            <a:rPr kumimoji="1" lang="en-US" altLang="zh-CN" i="1" dirty="0">
                              <a:latin typeface="Cambria Math" panose="02040503050406030204" pitchFamily="18" charset="0"/>
                              <a:cs typeface="Times New Roman" panose="02020603050405020304" pitchFamily="18" charset="0"/>
                            </a:rPr>
                            <m:t>2</m:t>
                          </m:r>
                        </m:sub>
                        <m:sup>
                          <m:r>
                            <a:rPr kumimoji="1" lang="en-US" altLang="zh-CN" i="1" dirty="0">
                              <a:latin typeface="Cambria Math" panose="02040503050406030204" pitchFamily="18" charset="0"/>
                              <a:cs typeface="Times New Roman" panose="02020603050405020304" pitchFamily="18" charset="0"/>
                            </a:rPr>
                            <m:t>(</m:t>
                          </m:r>
                          <m:r>
                            <a:rPr kumimoji="1" lang="en-US" altLang="zh-CN" i="1" dirty="0">
                              <a:latin typeface="Cambria Math" panose="02040503050406030204" pitchFamily="18" charset="0"/>
                              <a:cs typeface="Times New Roman" panose="02020603050405020304" pitchFamily="18" charset="0"/>
                            </a:rPr>
                            <m:t>𝑅</m:t>
                          </m:r>
                          <m:r>
                            <a:rPr kumimoji="1" lang="en-US" altLang="zh-CN" i="1" dirty="0">
                              <a:latin typeface="Cambria Math" panose="02040503050406030204" pitchFamily="18" charset="0"/>
                              <a:cs typeface="Times New Roman" panose="02020603050405020304" pitchFamily="18" charset="0"/>
                            </a:rPr>
                            <m:t>−1)</m:t>
                          </m:r>
                        </m:sup>
                      </m:sSubSup>
                    </m:oMath>
                  </m:oMathPara>
                </a14:m>
                <a:endParaRPr lang="zh-CN" altLang="en-US" sz="1100" i="1" dirty="0"/>
              </a:p>
            </p:txBody>
          </p:sp>
        </mc:Choice>
        <mc:Fallback xmlns="">
          <p:sp>
            <p:nvSpPr>
              <p:cNvPr id="82" name="矩形 81">
                <a:extLst>
                  <a:ext uri="{FF2B5EF4-FFF2-40B4-BE49-F238E27FC236}">
                    <a16:creationId xmlns:a16="http://schemas.microsoft.com/office/drawing/2014/main" id="{2E42E01B-4ED5-4969-959E-5811087F1A3B}"/>
                  </a:ext>
                </a:extLst>
              </p:cNvPr>
              <p:cNvSpPr>
                <a:spLocks noRot="1" noChangeAspect="1" noMove="1" noResize="1" noEditPoints="1" noAdjustHandles="1" noChangeArrowheads="1" noChangeShapeType="1" noTextEdit="1"/>
              </p:cNvSpPr>
              <p:nvPr/>
            </p:nvSpPr>
            <p:spPr>
              <a:xfrm>
                <a:off x="7021356" y="2739098"/>
                <a:ext cx="767903" cy="361574"/>
              </a:xfrm>
              <a:prstGeom prst="rect">
                <a:avLst/>
              </a:prstGeom>
              <a:blipFill>
                <a:blip r:embed="rId39"/>
                <a:stretch>
                  <a:fillRect/>
                </a:stretch>
              </a:blipFill>
            </p:spPr>
            <p:txBody>
              <a:bodyPr/>
              <a:lstStyle/>
              <a:p>
                <a:r>
                  <a:rPr lang="zh-CN" altLang="en-US">
                    <a:noFill/>
                  </a:rPr>
                  <a:t> </a:t>
                </a:r>
              </a:p>
            </p:txBody>
          </p:sp>
        </mc:Fallback>
      </mc:AlternateContent>
      <p:pic>
        <p:nvPicPr>
          <p:cNvPr id="83" name="图片 82">
            <a:extLst>
              <a:ext uri="{FF2B5EF4-FFF2-40B4-BE49-F238E27FC236}">
                <a16:creationId xmlns:a16="http://schemas.microsoft.com/office/drawing/2014/main" id="{E6664F78-2933-486B-B951-2C1EEE4DC302}"/>
              </a:ext>
            </a:extLst>
          </p:cNvPr>
          <p:cNvPicPr>
            <a:picLocks noChangeAspect="1"/>
          </p:cNvPicPr>
          <p:nvPr/>
        </p:nvPicPr>
        <p:blipFill rotWithShape="1">
          <a:blip r:embed="rId30">
            <a:clrChange>
              <a:clrFrom>
                <a:srgbClr val="FFFFFF"/>
              </a:clrFrom>
              <a:clrTo>
                <a:srgbClr val="FFFFFF">
                  <a:alpha val="0"/>
                </a:srgbClr>
              </a:clrTo>
            </a:clrChange>
          </a:blip>
          <a:srcRect l="13231" t="9071" r="13427"/>
          <a:stretch/>
        </p:blipFill>
        <p:spPr>
          <a:xfrm>
            <a:off x="7262595" y="3316253"/>
            <a:ext cx="205337" cy="174839"/>
          </a:xfrm>
          <a:prstGeom prst="rect">
            <a:avLst/>
          </a:prstGeom>
          <a:noFill/>
        </p:spPr>
      </p:pic>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D42F8F3-D120-451E-BA1A-687CECB739EF}"/>
                  </a:ext>
                </a:extLst>
              </p:cNvPr>
              <p:cNvSpPr/>
              <p:nvPr/>
            </p:nvSpPr>
            <p:spPr>
              <a:xfrm>
                <a:off x="7021356" y="3422642"/>
                <a:ext cx="767903" cy="353943"/>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𝑀</m:t>
                          </m:r>
                        </m:e>
                        <m:sub>
                          <m:r>
                            <a:rPr kumimoji="1" lang="en-US" altLang="zh-CN" i="1" dirty="0">
                              <a:latin typeface="Cambria Math" panose="02040503050406030204" pitchFamily="18" charset="0"/>
                              <a:cs typeface="Times New Roman" panose="02020603050405020304" pitchFamily="18" charset="0"/>
                            </a:rPr>
                            <m:t>𝑛</m:t>
                          </m:r>
                        </m:sub>
                        <m:sup>
                          <m:r>
                            <a:rPr kumimoji="1" lang="en-US" altLang="zh-CN" i="1" dirty="0">
                              <a:latin typeface="Cambria Math" panose="02040503050406030204" pitchFamily="18" charset="0"/>
                              <a:cs typeface="Times New Roman" panose="02020603050405020304" pitchFamily="18" charset="0"/>
                            </a:rPr>
                            <m:t>(</m:t>
                          </m:r>
                          <m:r>
                            <a:rPr kumimoji="1" lang="en-US" altLang="zh-CN" i="1" dirty="0">
                              <a:latin typeface="Cambria Math" panose="02040503050406030204" pitchFamily="18" charset="0"/>
                              <a:cs typeface="Times New Roman" panose="02020603050405020304" pitchFamily="18" charset="0"/>
                            </a:rPr>
                            <m:t>𝑅</m:t>
                          </m:r>
                          <m:r>
                            <a:rPr kumimoji="1" lang="en-US" altLang="zh-CN" i="1" dirty="0">
                              <a:latin typeface="Cambria Math" panose="02040503050406030204" pitchFamily="18" charset="0"/>
                              <a:cs typeface="Times New Roman" panose="02020603050405020304" pitchFamily="18" charset="0"/>
                            </a:rPr>
                            <m:t>−1)</m:t>
                          </m:r>
                        </m:sup>
                      </m:sSubSup>
                    </m:oMath>
                  </m:oMathPara>
                </a14:m>
                <a:endParaRPr lang="zh-CN" altLang="en-US" sz="1100" i="1" dirty="0"/>
              </a:p>
            </p:txBody>
          </p:sp>
        </mc:Choice>
        <mc:Fallback xmlns="">
          <p:sp>
            <p:nvSpPr>
              <p:cNvPr id="84" name="矩形 83">
                <a:extLst>
                  <a:ext uri="{FF2B5EF4-FFF2-40B4-BE49-F238E27FC236}">
                    <a16:creationId xmlns:a16="http://schemas.microsoft.com/office/drawing/2014/main" id="{8D42F8F3-D120-451E-BA1A-687CECB739EF}"/>
                  </a:ext>
                </a:extLst>
              </p:cNvPr>
              <p:cNvSpPr>
                <a:spLocks noRot="1" noChangeAspect="1" noMove="1" noResize="1" noEditPoints="1" noAdjustHandles="1" noChangeArrowheads="1" noChangeShapeType="1" noTextEdit="1"/>
              </p:cNvSpPr>
              <p:nvPr/>
            </p:nvSpPr>
            <p:spPr>
              <a:xfrm>
                <a:off x="7021356" y="3422642"/>
                <a:ext cx="767903" cy="353943"/>
              </a:xfrm>
              <a:prstGeom prst="rect">
                <a:avLst/>
              </a:prstGeom>
              <a:blipFill>
                <a:blip r:embed="rId40"/>
                <a:stretch>
                  <a:fillRect/>
                </a:stretch>
              </a:blipFill>
            </p:spPr>
            <p:txBody>
              <a:bodyPr/>
              <a:lstStyle/>
              <a:p>
                <a:r>
                  <a:rPr lang="zh-CN" altLang="en-US">
                    <a:noFill/>
                  </a:rPr>
                  <a:t> </a:t>
                </a:r>
              </a:p>
            </p:txBody>
          </p:sp>
        </mc:Fallback>
      </mc:AlternateContent>
      <p:sp>
        <p:nvSpPr>
          <p:cNvPr id="85" name="圆角矩形 22">
            <a:extLst>
              <a:ext uri="{FF2B5EF4-FFF2-40B4-BE49-F238E27FC236}">
                <a16:creationId xmlns:a16="http://schemas.microsoft.com/office/drawing/2014/main" id="{1C890938-DC29-42B2-8E21-C66E9AF65731}"/>
              </a:ext>
            </a:extLst>
          </p:cNvPr>
          <p:cNvSpPr/>
          <p:nvPr/>
        </p:nvSpPr>
        <p:spPr>
          <a:xfrm rot="5400000">
            <a:off x="18824" y="1732855"/>
            <a:ext cx="2136751" cy="1928643"/>
          </a:xfrm>
          <a:prstGeom prst="roundRect">
            <a:avLst>
              <a:gd name="adj" fmla="val 0"/>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6" name="TextBox 67">
                <a:extLst>
                  <a:ext uri="{FF2B5EF4-FFF2-40B4-BE49-F238E27FC236}">
                    <a16:creationId xmlns:a16="http://schemas.microsoft.com/office/drawing/2014/main" id="{6D01BDEF-0274-43CD-81FD-B5C8F78EC8EE}"/>
                  </a:ext>
                </a:extLst>
              </p:cNvPr>
              <p:cNvSpPr txBox="1"/>
              <p:nvPr/>
            </p:nvSpPr>
            <p:spPr>
              <a:xfrm>
                <a:off x="1403648" y="2924944"/>
                <a:ext cx="584437"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86" name="TextBox 67">
                <a:extLst>
                  <a:ext uri="{FF2B5EF4-FFF2-40B4-BE49-F238E27FC236}">
                    <a16:creationId xmlns:a16="http://schemas.microsoft.com/office/drawing/2014/main" id="{6D01BDEF-0274-43CD-81FD-B5C8F78EC8EE}"/>
                  </a:ext>
                </a:extLst>
              </p:cNvPr>
              <p:cNvSpPr txBox="1">
                <a:spLocks noRot="1" noChangeAspect="1" noMove="1" noResize="1" noEditPoints="1" noAdjustHandles="1" noChangeArrowheads="1" noChangeShapeType="1" noTextEdit="1"/>
              </p:cNvSpPr>
              <p:nvPr/>
            </p:nvSpPr>
            <p:spPr>
              <a:xfrm>
                <a:off x="1403648" y="2924944"/>
                <a:ext cx="584437" cy="400110"/>
              </a:xfrm>
              <a:prstGeom prst="rect">
                <a:avLst/>
              </a:prstGeom>
              <a:blipFill>
                <a:blip r:embed="rId41"/>
                <a:stretch>
                  <a:fillRect/>
                </a:stretch>
              </a:blipFill>
            </p:spPr>
            <p:txBody>
              <a:bodyPr/>
              <a:lstStyle/>
              <a:p>
                <a:r>
                  <a:rPr lang="zh-CN" altLang="en-US">
                    <a:noFill/>
                  </a:rPr>
                  <a:t> </a:t>
                </a:r>
              </a:p>
            </p:txBody>
          </p:sp>
        </mc:Fallback>
      </mc:AlternateContent>
      <p:sp>
        <p:nvSpPr>
          <p:cNvPr id="87" name="TextBox 63">
            <a:extLst>
              <a:ext uri="{FF2B5EF4-FFF2-40B4-BE49-F238E27FC236}">
                <a16:creationId xmlns:a16="http://schemas.microsoft.com/office/drawing/2014/main" id="{8E8A70FF-7106-4BAF-B638-16A034D99BA1}"/>
              </a:ext>
            </a:extLst>
          </p:cNvPr>
          <p:cNvSpPr txBox="1"/>
          <p:nvPr/>
        </p:nvSpPr>
        <p:spPr>
          <a:xfrm>
            <a:off x="169835" y="1889867"/>
            <a:ext cx="758765" cy="369332"/>
          </a:xfrm>
          <a:prstGeom prst="rect">
            <a:avLst/>
          </a:prstGeom>
          <a:noFill/>
        </p:spPr>
        <p:txBody>
          <a:bodyPr wrap="square" rtlCol="0">
            <a:spAutoFit/>
          </a:bodyPr>
          <a:lstStyle/>
          <a:p>
            <a:pPr algn="ctr"/>
            <a:r>
              <a:rPr lang="en-US" altLang="zh-CN" sz="900" dirty="0">
                <a:latin typeface="Times New Roman" pitchFamily="18" charset="0"/>
                <a:cs typeface="Times New Roman" pitchFamily="18" charset="0"/>
              </a:rPr>
              <a:t>Federated </a:t>
            </a:r>
          </a:p>
          <a:p>
            <a:pPr algn="ctr"/>
            <a:r>
              <a:rPr lang="en-US" altLang="zh-CN" sz="900" dirty="0">
                <a:latin typeface="Times New Roman" pitchFamily="18" charset="0"/>
                <a:cs typeface="Times New Roman" pitchFamily="18" charset="0"/>
              </a:rPr>
              <a:t>Model</a:t>
            </a:r>
            <a:endParaRPr lang="zh-CN" altLang="en-US" sz="700" dirty="0">
              <a:latin typeface="Times New Roman" pitchFamily="18" charset="0"/>
              <a:cs typeface="Times New Roman" pitchFamily="18" charset="0"/>
            </a:endParaRPr>
          </a:p>
        </p:txBody>
      </p:sp>
      <p:cxnSp>
        <p:nvCxnSpPr>
          <p:cNvPr id="88" name="直接箭头连接符 87">
            <a:extLst>
              <a:ext uri="{FF2B5EF4-FFF2-40B4-BE49-F238E27FC236}">
                <a16:creationId xmlns:a16="http://schemas.microsoft.com/office/drawing/2014/main" id="{3CEC9C0C-D9F9-4DBA-AA2D-869DFC1DAEB9}"/>
              </a:ext>
            </a:extLst>
          </p:cNvPr>
          <p:cNvCxnSpPr>
            <a:cxnSpLocks/>
          </p:cNvCxnSpPr>
          <p:nvPr/>
        </p:nvCxnSpPr>
        <p:spPr>
          <a:xfrm flipV="1">
            <a:off x="1011247" y="2094937"/>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51C2AF2B-5909-498B-9AE6-C8B44F0009A1}"/>
              </a:ext>
            </a:extLst>
          </p:cNvPr>
          <p:cNvCxnSpPr>
            <a:cxnSpLocks/>
          </p:cNvCxnSpPr>
          <p:nvPr/>
        </p:nvCxnSpPr>
        <p:spPr>
          <a:xfrm>
            <a:off x="1011252" y="2674520"/>
            <a:ext cx="360000"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C6105DFA-A9CD-4917-8730-9A8E6BA0F08B}"/>
              </a:ext>
            </a:extLst>
          </p:cNvPr>
          <p:cNvCxnSpPr>
            <a:cxnSpLocks/>
          </p:cNvCxnSpPr>
          <p:nvPr/>
        </p:nvCxnSpPr>
        <p:spPr>
          <a:xfrm>
            <a:off x="977845" y="2972451"/>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E4B12D94-19B6-4F4D-9B69-49D961449D26}"/>
              </a:ext>
            </a:extLst>
          </p:cNvPr>
          <p:cNvCxnSpPr>
            <a:cxnSpLocks/>
          </p:cNvCxnSpPr>
          <p:nvPr/>
        </p:nvCxnSpPr>
        <p:spPr>
          <a:xfrm>
            <a:off x="2012135" y="2071637"/>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CE72B9F-F2E3-45E2-A000-4E802B8E73FC}"/>
              </a:ext>
            </a:extLst>
          </p:cNvPr>
          <p:cNvCxnSpPr>
            <a:cxnSpLocks/>
          </p:cNvCxnSpPr>
          <p:nvPr/>
        </p:nvCxnSpPr>
        <p:spPr>
          <a:xfrm>
            <a:off x="2016916" y="2674520"/>
            <a:ext cx="385273"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32BFB419-7CCF-43A1-B3C7-A747E4DE3664}"/>
              </a:ext>
            </a:extLst>
          </p:cNvPr>
          <p:cNvCxnSpPr>
            <a:cxnSpLocks/>
          </p:cNvCxnSpPr>
          <p:nvPr/>
        </p:nvCxnSpPr>
        <p:spPr>
          <a:xfrm flipV="1">
            <a:off x="2037424" y="3185982"/>
            <a:ext cx="360000" cy="36000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4" name="图片 93">
            <a:extLst>
              <a:ext uri="{FF2B5EF4-FFF2-40B4-BE49-F238E27FC236}">
                <a16:creationId xmlns:a16="http://schemas.microsoft.com/office/drawing/2014/main" id="{A22AC23B-D65F-491B-9C98-687E9A56ADD6}"/>
              </a:ext>
            </a:extLst>
          </p:cNvPr>
          <p:cNvPicPr>
            <a:picLocks noChangeAspect="1"/>
          </p:cNvPicPr>
          <p:nvPr/>
        </p:nvPicPr>
        <p:blipFill>
          <a:blip r:embed="rId28">
            <a:clrChange>
              <a:clrFrom>
                <a:srgbClr val="FFFFFF"/>
              </a:clrFrom>
              <a:clrTo>
                <a:srgbClr val="FFFFFF">
                  <a:alpha val="0"/>
                </a:srgbClr>
              </a:clrTo>
            </a:clrChange>
          </a:blip>
          <a:stretch>
            <a:fillRect/>
          </a:stretch>
        </p:blipFill>
        <p:spPr>
          <a:xfrm>
            <a:off x="179918" y="2378913"/>
            <a:ext cx="776946" cy="591217"/>
          </a:xfrm>
          <a:prstGeom prst="rect">
            <a:avLst/>
          </a:prstGeom>
          <a:noFill/>
        </p:spPr>
      </p:pic>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900CA4E2-EBBB-4CBE-8DEA-EC261FF130B8}"/>
                  </a:ext>
                </a:extLst>
              </p:cNvPr>
              <p:cNvSpPr/>
              <p:nvPr/>
            </p:nvSpPr>
            <p:spPr>
              <a:xfrm>
                <a:off x="203672" y="2925983"/>
                <a:ext cx="668055" cy="3488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1600" i="1" dirty="0">
                              <a:latin typeface="Cambria Math" panose="02040503050406030204" pitchFamily="18" charset="0"/>
                              <a:cs typeface="Times New Roman" panose="02020603050405020304" pitchFamily="18" charset="0"/>
                            </a:rPr>
                          </m:ctrlPr>
                        </m:sSupPr>
                        <m:e>
                          <m:r>
                            <a:rPr kumimoji="1" lang="en-US" altLang="zh-CN" sz="1600" i="1" dirty="0">
                              <a:latin typeface="Cambria Math" panose="02040503050406030204" pitchFamily="18" charset="0"/>
                              <a:cs typeface="Times New Roman" panose="02020603050405020304" pitchFamily="18" charset="0"/>
                            </a:rPr>
                            <m:t>𝑀</m:t>
                          </m:r>
                        </m:e>
                        <m:sup>
                          <m:r>
                            <a:rPr kumimoji="1" lang="en-US" altLang="zh-CN" sz="1600" i="1" dirty="0">
                              <a:latin typeface="Cambria Math" panose="02040503050406030204" pitchFamily="18" charset="0"/>
                              <a:cs typeface="Times New Roman" panose="02020603050405020304" pitchFamily="18" charset="0"/>
                            </a:rPr>
                            <m:t>(0)</m:t>
                          </m:r>
                        </m:sup>
                      </m:sSup>
                    </m:oMath>
                  </m:oMathPara>
                </a14:m>
                <a:endParaRPr lang="zh-CN" altLang="en-US" sz="1600" i="1" dirty="0"/>
              </a:p>
            </p:txBody>
          </p:sp>
        </mc:Choice>
        <mc:Fallback xmlns="">
          <p:sp>
            <p:nvSpPr>
              <p:cNvPr id="95" name="矩形 94">
                <a:extLst>
                  <a:ext uri="{FF2B5EF4-FFF2-40B4-BE49-F238E27FC236}">
                    <a16:creationId xmlns:a16="http://schemas.microsoft.com/office/drawing/2014/main" id="{900CA4E2-EBBB-4CBE-8DEA-EC261FF130B8}"/>
                  </a:ext>
                </a:extLst>
              </p:cNvPr>
              <p:cNvSpPr>
                <a:spLocks noRot="1" noChangeAspect="1" noMove="1" noResize="1" noEditPoints="1" noAdjustHandles="1" noChangeArrowheads="1" noChangeShapeType="1" noTextEdit="1"/>
              </p:cNvSpPr>
              <p:nvPr/>
            </p:nvSpPr>
            <p:spPr>
              <a:xfrm>
                <a:off x="203672" y="2925983"/>
                <a:ext cx="668055" cy="348813"/>
              </a:xfrm>
              <a:prstGeom prst="rect">
                <a:avLst/>
              </a:prstGeom>
              <a:blipFill>
                <a:blip r:embed="rId42"/>
                <a:stretch>
                  <a:fillRect/>
                </a:stretch>
              </a:blipFill>
            </p:spPr>
            <p:txBody>
              <a:bodyPr/>
              <a:lstStyle/>
              <a:p>
                <a:r>
                  <a:rPr lang="zh-CN" altLang="en-US">
                    <a:noFill/>
                  </a:rPr>
                  <a:t> </a:t>
                </a:r>
              </a:p>
            </p:txBody>
          </p:sp>
        </mc:Fallback>
      </mc:AlternateContent>
      <p:pic>
        <p:nvPicPr>
          <p:cNvPr id="96" name="图片 95">
            <a:extLst>
              <a:ext uri="{FF2B5EF4-FFF2-40B4-BE49-F238E27FC236}">
                <a16:creationId xmlns:a16="http://schemas.microsoft.com/office/drawing/2014/main" id="{4AB7539C-112D-4A56-8519-069D74AE5460}"/>
              </a:ext>
            </a:extLst>
          </p:cNvPr>
          <p:cNvPicPr>
            <a:picLocks noChangeAspect="1"/>
          </p:cNvPicPr>
          <p:nvPr/>
        </p:nvPicPr>
        <p:blipFill rotWithShape="1">
          <a:blip r:embed="rId30">
            <a:clrChange>
              <a:clrFrom>
                <a:srgbClr val="FFFFFF"/>
              </a:clrFrom>
              <a:clrTo>
                <a:srgbClr val="FFFFFF">
                  <a:alpha val="0"/>
                </a:srgbClr>
              </a:clrTo>
            </a:clrChange>
          </a:blip>
          <a:srcRect l="13231" t="9071" r="13427"/>
          <a:stretch/>
        </p:blipFill>
        <p:spPr>
          <a:xfrm>
            <a:off x="1546180" y="1949154"/>
            <a:ext cx="205337" cy="174840"/>
          </a:xfrm>
          <a:prstGeom prst="rect">
            <a:avLst/>
          </a:prstGeom>
          <a:noFill/>
        </p:spPr>
      </p:pic>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7316293B-9AFE-4AF3-8BAA-ACFE50128E6F}"/>
                  </a:ext>
                </a:extLst>
              </p:cNvPr>
              <p:cNvSpPr/>
              <p:nvPr/>
            </p:nvSpPr>
            <p:spPr>
              <a:xfrm>
                <a:off x="1440499" y="2055549"/>
                <a:ext cx="582788" cy="36131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𝑀</m:t>
                          </m:r>
                        </m:e>
                        <m:sub>
                          <m:r>
                            <a:rPr kumimoji="1" lang="en-US" altLang="zh-CN" i="1" dirty="0">
                              <a:latin typeface="Cambria Math" panose="02040503050406030204" pitchFamily="18" charset="0"/>
                              <a:cs typeface="Times New Roman" panose="02020603050405020304" pitchFamily="18" charset="0"/>
                            </a:rPr>
                            <m:t>1</m:t>
                          </m:r>
                        </m:sub>
                        <m:sup>
                          <m:r>
                            <a:rPr kumimoji="1" lang="en-US" altLang="zh-CN" i="1" dirty="0">
                              <a:latin typeface="Cambria Math" panose="02040503050406030204" pitchFamily="18" charset="0"/>
                              <a:cs typeface="Times New Roman" panose="02020603050405020304" pitchFamily="18" charset="0"/>
                            </a:rPr>
                            <m:t>(0)</m:t>
                          </m:r>
                        </m:sup>
                      </m:sSubSup>
                    </m:oMath>
                  </m:oMathPara>
                </a14:m>
                <a:endParaRPr lang="zh-CN" altLang="en-US" sz="1100" i="1" dirty="0"/>
              </a:p>
            </p:txBody>
          </p:sp>
        </mc:Choice>
        <mc:Fallback xmlns="">
          <p:sp>
            <p:nvSpPr>
              <p:cNvPr id="97" name="矩形 96">
                <a:extLst>
                  <a:ext uri="{FF2B5EF4-FFF2-40B4-BE49-F238E27FC236}">
                    <a16:creationId xmlns:a16="http://schemas.microsoft.com/office/drawing/2014/main" id="{7316293B-9AFE-4AF3-8BAA-ACFE50128E6F}"/>
                  </a:ext>
                </a:extLst>
              </p:cNvPr>
              <p:cNvSpPr>
                <a:spLocks noRot="1" noChangeAspect="1" noMove="1" noResize="1" noEditPoints="1" noAdjustHandles="1" noChangeArrowheads="1" noChangeShapeType="1" noTextEdit="1"/>
              </p:cNvSpPr>
              <p:nvPr/>
            </p:nvSpPr>
            <p:spPr>
              <a:xfrm>
                <a:off x="1440499" y="2055549"/>
                <a:ext cx="582788" cy="361317"/>
              </a:xfrm>
              <a:prstGeom prst="rect">
                <a:avLst/>
              </a:prstGeom>
              <a:blipFill>
                <a:blip r:embed="rId43"/>
                <a:stretch>
                  <a:fillRect/>
                </a:stretch>
              </a:blipFill>
            </p:spPr>
            <p:txBody>
              <a:bodyPr/>
              <a:lstStyle/>
              <a:p>
                <a:r>
                  <a:rPr lang="zh-CN" altLang="en-US">
                    <a:noFill/>
                  </a:rPr>
                  <a:t> </a:t>
                </a:r>
              </a:p>
            </p:txBody>
          </p:sp>
        </mc:Fallback>
      </mc:AlternateContent>
      <p:pic>
        <p:nvPicPr>
          <p:cNvPr id="98" name="图片 97">
            <a:extLst>
              <a:ext uri="{FF2B5EF4-FFF2-40B4-BE49-F238E27FC236}">
                <a16:creationId xmlns:a16="http://schemas.microsoft.com/office/drawing/2014/main" id="{F13A8D9D-4055-43DB-B682-C571E7FE9FC6}"/>
              </a:ext>
            </a:extLst>
          </p:cNvPr>
          <p:cNvPicPr>
            <a:picLocks noChangeAspect="1"/>
          </p:cNvPicPr>
          <p:nvPr/>
        </p:nvPicPr>
        <p:blipFill rotWithShape="1">
          <a:blip r:embed="rId30">
            <a:clrChange>
              <a:clrFrom>
                <a:srgbClr val="FFFFFF"/>
              </a:clrFrom>
              <a:clrTo>
                <a:srgbClr val="FFFFFF">
                  <a:alpha val="0"/>
                </a:srgbClr>
              </a:clrTo>
            </a:clrChange>
          </a:blip>
          <a:srcRect l="13231" t="9071" r="13427"/>
          <a:stretch/>
        </p:blipFill>
        <p:spPr>
          <a:xfrm>
            <a:off x="1546180" y="2632706"/>
            <a:ext cx="205337" cy="174839"/>
          </a:xfrm>
          <a:prstGeom prst="rect">
            <a:avLst/>
          </a:prstGeom>
          <a:noFill/>
        </p:spPr>
      </p:pic>
      <mc:AlternateContent xmlns:mc="http://schemas.openxmlformats.org/markup-compatibility/2006" xmlns:a14="http://schemas.microsoft.com/office/drawing/2010/main">
        <mc:Choice Requires="a14">
          <p:sp>
            <p:nvSpPr>
              <p:cNvPr id="99" name="矩形 98">
                <a:extLst>
                  <a:ext uri="{FF2B5EF4-FFF2-40B4-BE49-F238E27FC236}">
                    <a16:creationId xmlns:a16="http://schemas.microsoft.com/office/drawing/2014/main" id="{83DD5961-4A63-4B03-801E-ADEBEA219DEF}"/>
                  </a:ext>
                </a:extLst>
              </p:cNvPr>
              <p:cNvSpPr/>
              <p:nvPr/>
            </p:nvSpPr>
            <p:spPr>
              <a:xfrm>
                <a:off x="1440503" y="2739098"/>
                <a:ext cx="582788" cy="36157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𝑀</m:t>
                          </m:r>
                        </m:e>
                        <m:sub>
                          <m:r>
                            <a:rPr kumimoji="1" lang="en-US" altLang="zh-CN" i="1" dirty="0">
                              <a:latin typeface="Cambria Math" panose="02040503050406030204" pitchFamily="18" charset="0"/>
                              <a:cs typeface="Times New Roman" panose="02020603050405020304" pitchFamily="18" charset="0"/>
                            </a:rPr>
                            <m:t>2</m:t>
                          </m:r>
                        </m:sub>
                        <m:sup>
                          <m:r>
                            <a:rPr kumimoji="1" lang="en-US" altLang="zh-CN" i="1" dirty="0">
                              <a:latin typeface="Cambria Math" panose="02040503050406030204" pitchFamily="18" charset="0"/>
                              <a:cs typeface="Times New Roman" panose="02020603050405020304" pitchFamily="18" charset="0"/>
                            </a:rPr>
                            <m:t>(0)</m:t>
                          </m:r>
                        </m:sup>
                      </m:sSubSup>
                    </m:oMath>
                  </m:oMathPara>
                </a14:m>
                <a:endParaRPr lang="zh-CN" altLang="en-US" sz="1100" i="1" dirty="0"/>
              </a:p>
            </p:txBody>
          </p:sp>
        </mc:Choice>
        <mc:Fallback xmlns="">
          <p:sp>
            <p:nvSpPr>
              <p:cNvPr id="99" name="矩形 98">
                <a:extLst>
                  <a:ext uri="{FF2B5EF4-FFF2-40B4-BE49-F238E27FC236}">
                    <a16:creationId xmlns:a16="http://schemas.microsoft.com/office/drawing/2014/main" id="{83DD5961-4A63-4B03-801E-ADEBEA219DEF}"/>
                  </a:ext>
                </a:extLst>
              </p:cNvPr>
              <p:cNvSpPr>
                <a:spLocks noRot="1" noChangeAspect="1" noMove="1" noResize="1" noEditPoints="1" noAdjustHandles="1" noChangeArrowheads="1" noChangeShapeType="1" noTextEdit="1"/>
              </p:cNvSpPr>
              <p:nvPr/>
            </p:nvSpPr>
            <p:spPr>
              <a:xfrm>
                <a:off x="1440503" y="2739098"/>
                <a:ext cx="582788" cy="361574"/>
              </a:xfrm>
              <a:prstGeom prst="rect">
                <a:avLst/>
              </a:prstGeom>
              <a:blipFill>
                <a:blip r:embed="rId44"/>
                <a:stretch>
                  <a:fillRect/>
                </a:stretch>
              </a:blipFill>
            </p:spPr>
            <p:txBody>
              <a:bodyPr/>
              <a:lstStyle/>
              <a:p>
                <a:r>
                  <a:rPr lang="zh-CN" altLang="en-US">
                    <a:noFill/>
                  </a:rPr>
                  <a:t> </a:t>
                </a:r>
              </a:p>
            </p:txBody>
          </p:sp>
        </mc:Fallback>
      </mc:AlternateContent>
      <p:pic>
        <p:nvPicPr>
          <p:cNvPr id="100" name="图片 99">
            <a:extLst>
              <a:ext uri="{FF2B5EF4-FFF2-40B4-BE49-F238E27FC236}">
                <a16:creationId xmlns:a16="http://schemas.microsoft.com/office/drawing/2014/main" id="{71AD3C35-5ECB-4B31-B272-E093ABD39C5D}"/>
              </a:ext>
            </a:extLst>
          </p:cNvPr>
          <p:cNvPicPr>
            <a:picLocks noChangeAspect="1"/>
          </p:cNvPicPr>
          <p:nvPr/>
        </p:nvPicPr>
        <p:blipFill rotWithShape="1">
          <a:blip r:embed="rId30">
            <a:clrChange>
              <a:clrFrom>
                <a:srgbClr val="FFFFFF"/>
              </a:clrFrom>
              <a:clrTo>
                <a:srgbClr val="FFFFFF">
                  <a:alpha val="0"/>
                </a:srgbClr>
              </a:clrTo>
            </a:clrChange>
          </a:blip>
          <a:srcRect l="13231" t="9071" r="13427"/>
          <a:stretch/>
        </p:blipFill>
        <p:spPr>
          <a:xfrm>
            <a:off x="1546180" y="3316249"/>
            <a:ext cx="205337" cy="174840"/>
          </a:xfrm>
          <a:prstGeom prst="rect">
            <a:avLst/>
          </a:prstGeom>
          <a:noFill/>
        </p:spPr>
      </p:pic>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ECF833A5-3955-4505-BB06-CF3FF440FFCA}"/>
                  </a:ext>
                </a:extLst>
              </p:cNvPr>
              <p:cNvSpPr/>
              <p:nvPr/>
            </p:nvSpPr>
            <p:spPr>
              <a:xfrm>
                <a:off x="1440499" y="3422645"/>
                <a:ext cx="582788" cy="353943"/>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𝑀</m:t>
                          </m:r>
                        </m:e>
                        <m:sub>
                          <m:r>
                            <a:rPr kumimoji="1" lang="en-US" altLang="zh-CN" i="1" dirty="0">
                              <a:latin typeface="Cambria Math" panose="02040503050406030204" pitchFamily="18" charset="0"/>
                              <a:cs typeface="Times New Roman" panose="02020603050405020304" pitchFamily="18" charset="0"/>
                            </a:rPr>
                            <m:t>𝑛</m:t>
                          </m:r>
                        </m:sub>
                        <m:sup>
                          <m:r>
                            <a:rPr kumimoji="1" lang="en-US" altLang="zh-CN" i="1" dirty="0">
                              <a:latin typeface="Cambria Math" panose="02040503050406030204" pitchFamily="18" charset="0"/>
                              <a:cs typeface="Times New Roman" panose="02020603050405020304" pitchFamily="18" charset="0"/>
                            </a:rPr>
                            <m:t>(0)</m:t>
                          </m:r>
                        </m:sup>
                      </m:sSubSup>
                    </m:oMath>
                  </m:oMathPara>
                </a14:m>
                <a:endParaRPr lang="zh-CN" altLang="en-US" i="1" dirty="0"/>
              </a:p>
            </p:txBody>
          </p:sp>
        </mc:Choice>
        <mc:Fallback xmlns="">
          <p:sp>
            <p:nvSpPr>
              <p:cNvPr id="101" name="矩形 100">
                <a:extLst>
                  <a:ext uri="{FF2B5EF4-FFF2-40B4-BE49-F238E27FC236}">
                    <a16:creationId xmlns:a16="http://schemas.microsoft.com/office/drawing/2014/main" id="{ECF833A5-3955-4505-BB06-CF3FF440FFCA}"/>
                  </a:ext>
                </a:extLst>
              </p:cNvPr>
              <p:cNvSpPr>
                <a:spLocks noRot="1" noChangeAspect="1" noMove="1" noResize="1" noEditPoints="1" noAdjustHandles="1" noChangeArrowheads="1" noChangeShapeType="1" noTextEdit="1"/>
              </p:cNvSpPr>
              <p:nvPr/>
            </p:nvSpPr>
            <p:spPr>
              <a:xfrm>
                <a:off x="1440499" y="3422645"/>
                <a:ext cx="582788" cy="353943"/>
              </a:xfrm>
              <a:prstGeom prst="rect">
                <a:avLst/>
              </a:prstGeom>
              <a:blipFill>
                <a:blip r:embed="rId45"/>
                <a:stretch>
                  <a:fillRect/>
                </a:stretch>
              </a:blipFill>
            </p:spPr>
            <p:txBody>
              <a:bodyPr/>
              <a:lstStyle/>
              <a:p>
                <a:r>
                  <a:rPr lang="zh-CN" altLang="en-US">
                    <a:noFill/>
                  </a:rPr>
                  <a:t> </a:t>
                </a:r>
              </a:p>
            </p:txBody>
          </p:sp>
        </mc:Fallback>
      </mc:AlternateContent>
      <p:sp>
        <p:nvSpPr>
          <p:cNvPr id="102" name="文本框 101">
            <a:extLst>
              <a:ext uri="{FF2B5EF4-FFF2-40B4-BE49-F238E27FC236}">
                <a16:creationId xmlns:a16="http://schemas.microsoft.com/office/drawing/2014/main" id="{A1B4EE40-0F03-4B73-BF33-25FD83CCBF95}"/>
              </a:ext>
            </a:extLst>
          </p:cNvPr>
          <p:cNvSpPr txBox="1"/>
          <p:nvPr/>
        </p:nvSpPr>
        <p:spPr>
          <a:xfrm>
            <a:off x="1438593" y="1628800"/>
            <a:ext cx="463589" cy="338554"/>
          </a:xfrm>
          <a:prstGeom prst="rect">
            <a:avLst/>
          </a:prstGeom>
          <a:noFill/>
        </p:spPr>
        <p:txBody>
          <a:bodyPr wrap="none" rtlCol="0">
            <a:spAutoFit/>
          </a:bodyPr>
          <a:lstStyle/>
          <a:p>
            <a:pPr algn="ctr"/>
            <a:r>
              <a:rPr lang="en-US" altLang="zh-CN" sz="800" dirty="0">
                <a:latin typeface="Times New Roman" pitchFamily="18" charset="0"/>
                <a:cs typeface="Times New Roman" pitchFamily="18" charset="0"/>
              </a:rPr>
              <a:t>Local</a:t>
            </a:r>
            <a:br>
              <a:rPr lang="en-US" altLang="zh-CN" sz="800" dirty="0">
                <a:latin typeface="Times New Roman" pitchFamily="18" charset="0"/>
                <a:cs typeface="Times New Roman" pitchFamily="18" charset="0"/>
              </a:rPr>
            </a:br>
            <a:r>
              <a:rPr lang="en-US" altLang="zh-CN" sz="800" dirty="0">
                <a:latin typeface="Times New Roman" pitchFamily="18" charset="0"/>
                <a:cs typeface="Times New Roman" pitchFamily="18" charset="0"/>
              </a:rPr>
              <a:t>Model</a:t>
            </a:r>
            <a:endParaRPr lang="zh-CN" altLang="en-US" sz="800" dirty="0">
              <a:latin typeface="Times New Roman" pitchFamily="18" charset="0"/>
              <a:cs typeface="Times New Roman" pitchFamily="18" charset="0"/>
            </a:endParaRPr>
          </a:p>
        </p:txBody>
      </p:sp>
      <p:sp>
        <p:nvSpPr>
          <p:cNvPr id="103" name="TextBox 63">
            <a:extLst>
              <a:ext uri="{FF2B5EF4-FFF2-40B4-BE49-F238E27FC236}">
                <a16:creationId xmlns:a16="http://schemas.microsoft.com/office/drawing/2014/main" id="{B416A8BD-A481-4761-816C-13B7537FE94B}"/>
              </a:ext>
            </a:extLst>
          </p:cNvPr>
          <p:cNvSpPr txBox="1"/>
          <p:nvPr/>
        </p:nvSpPr>
        <p:spPr>
          <a:xfrm>
            <a:off x="2473707" y="1889868"/>
            <a:ext cx="758765" cy="369332"/>
          </a:xfrm>
          <a:prstGeom prst="rect">
            <a:avLst/>
          </a:prstGeom>
          <a:noFill/>
        </p:spPr>
        <p:txBody>
          <a:bodyPr wrap="square" rtlCol="0">
            <a:spAutoFit/>
          </a:bodyPr>
          <a:lstStyle/>
          <a:p>
            <a:pPr algn="ctr"/>
            <a:r>
              <a:rPr lang="en-US" altLang="zh-CN" sz="900" dirty="0">
                <a:latin typeface="Times New Roman" pitchFamily="18" charset="0"/>
                <a:cs typeface="Times New Roman" pitchFamily="18" charset="0"/>
              </a:rPr>
              <a:t>Federated </a:t>
            </a:r>
          </a:p>
          <a:p>
            <a:pPr algn="ctr"/>
            <a:r>
              <a:rPr lang="en-US" altLang="zh-CN" sz="900" dirty="0">
                <a:latin typeface="Times New Roman" pitchFamily="18" charset="0"/>
                <a:cs typeface="Times New Roman" pitchFamily="18" charset="0"/>
              </a:rPr>
              <a:t>Model</a:t>
            </a:r>
            <a:endParaRPr lang="zh-CN" altLang="en-US" sz="700" dirty="0">
              <a:latin typeface="Times New Roman" pitchFamily="18" charset="0"/>
              <a:cs typeface="Times New Roman" pitchFamily="18" charset="0"/>
            </a:endParaRPr>
          </a:p>
        </p:txBody>
      </p:sp>
      <p:sp>
        <p:nvSpPr>
          <p:cNvPr id="104" name="文本框 103">
            <a:extLst>
              <a:ext uri="{FF2B5EF4-FFF2-40B4-BE49-F238E27FC236}">
                <a16:creationId xmlns:a16="http://schemas.microsoft.com/office/drawing/2014/main" id="{06E1E33F-B819-4C8A-A91E-6110C95801E0}"/>
              </a:ext>
            </a:extLst>
          </p:cNvPr>
          <p:cNvSpPr txBox="1"/>
          <p:nvPr/>
        </p:nvSpPr>
        <p:spPr>
          <a:xfrm>
            <a:off x="3742466" y="1628800"/>
            <a:ext cx="463589" cy="338554"/>
          </a:xfrm>
          <a:prstGeom prst="rect">
            <a:avLst/>
          </a:prstGeom>
          <a:noFill/>
        </p:spPr>
        <p:txBody>
          <a:bodyPr wrap="none" rtlCol="0">
            <a:spAutoFit/>
          </a:bodyPr>
          <a:lstStyle/>
          <a:p>
            <a:pPr algn="ctr"/>
            <a:r>
              <a:rPr lang="en-US" altLang="zh-CN" sz="800" dirty="0">
                <a:latin typeface="Times New Roman" pitchFamily="18" charset="0"/>
                <a:cs typeface="Times New Roman" pitchFamily="18" charset="0"/>
              </a:rPr>
              <a:t>Local</a:t>
            </a:r>
            <a:br>
              <a:rPr lang="en-US" altLang="zh-CN" sz="800" dirty="0">
                <a:latin typeface="Times New Roman" pitchFamily="18" charset="0"/>
                <a:cs typeface="Times New Roman" pitchFamily="18" charset="0"/>
              </a:rPr>
            </a:br>
            <a:r>
              <a:rPr lang="en-US" altLang="zh-CN" sz="800" dirty="0">
                <a:latin typeface="Times New Roman" pitchFamily="18" charset="0"/>
                <a:cs typeface="Times New Roman" pitchFamily="18" charset="0"/>
              </a:rPr>
              <a:t>Model</a:t>
            </a:r>
            <a:endParaRPr lang="zh-CN" altLang="en-US" sz="800" dirty="0">
              <a:latin typeface="Times New Roman" pitchFamily="18" charset="0"/>
              <a:cs typeface="Times New Roman" pitchFamily="18" charset="0"/>
            </a:endParaRPr>
          </a:p>
        </p:txBody>
      </p:sp>
      <p:sp>
        <p:nvSpPr>
          <p:cNvPr id="105" name="TextBox 63">
            <a:extLst>
              <a:ext uri="{FF2B5EF4-FFF2-40B4-BE49-F238E27FC236}">
                <a16:creationId xmlns:a16="http://schemas.microsoft.com/office/drawing/2014/main" id="{48A2856F-2745-466C-B34D-04E0D3AB8EF4}"/>
              </a:ext>
            </a:extLst>
          </p:cNvPr>
          <p:cNvSpPr txBox="1"/>
          <p:nvPr/>
        </p:nvSpPr>
        <p:spPr>
          <a:xfrm>
            <a:off x="5896661" y="1889868"/>
            <a:ext cx="758765" cy="369332"/>
          </a:xfrm>
          <a:prstGeom prst="rect">
            <a:avLst/>
          </a:prstGeom>
          <a:noFill/>
        </p:spPr>
        <p:txBody>
          <a:bodyPr wrap="square" rtlCol="0">
            <a:spAutoFit/>
          </a:bodyPr>
          <a:lstStyle/>
          <a:p>
            <a:pPr algn="ctr"/>
            <a:r>
              <a:rPr lang="en-US" altLang="zh-CN" sz="900" dirty="0">
                <a:latin typeface="Times New Roman" pitchFamily="18" charset="0"/>
                <a:cs typeface="Times New Roman" pitchFamily="18" charset="0"/>
              </a:rPr>
              <a:t>Federated </a:t>
            </a:r>
          </a:p>
          <a:p>
            <a:pPr algn="ctr"/>
            <a:r>
              <a:rPr lang="en-US" altLang="zh-CN" sz="900" dirty="0">
                <a:latin typeface="Times New Roman" pitchFamily="18" charset="0"/>
                <a:cs typeface="Times New Roman" pitchFamily="18" charset="0"/>
              </a:rPr>
              <a:t>Model</a:t>
            </a:r>
            <a:endParaRPr lang="zh-CN" altLang="en-US" sz="700" dirty="0">
              <a:latin typeface="Times New Roman" pitchFamily="18" charset="0"/>
              <a:cs typeface="Times New Roman" pitchFamily="18" charset="0"/>
            </a:endParaRPr>
          </a:p>
        </p:txBody>
      </p:sp>
      <p:sp>
        <p:nvSpPr>
          <p:cNvPr id="106" name="文本框 105">
            <a:extLst>
              <a:ext uri="{FF2B5EF4-FFF2-40B4-BE49-F238E27FC236}">
                <a16:creationId xmlns:a16="http://schemas.microsoft.com/office/drawing/2014/main" id="{91BED4D7-C0C8-4DE6-93CD-95369D0FB131}"/>
              </a:ext>
            </a:extLst>
          </p:cNvPr>
          <p:cNvSpPr txBox="1"/>
          <p:nvPr/>
        </p:nvSpPr>
        <p:spPr>
          <a:xfrm>
            <a:off x="7165420" y="1628800"/>
            <a:ext cx="463589" cy="338554"/>
          </a:xfrm>
          <a:prstGeom prst="rect">
            <a:avLst/>
          </a:prstGeom>
          <a:noFill/>
        </p:spPr>
        <p:txBody>
          <a:bodyPr wrap="none" rtlCol="0">
            <a:spAutoFit/>
          </a:bodyPr>
          <a:lstStyle/>
          <a:p>
            <a:pPr algn="ctr"/>
            <a:r>
              <a:rPr lang="en-US" altLang="zh-CN" sz="800" dirty="0">
                <a:latin typeface="Times New Roman" pitchFamily="18" charset="0"/>
                <a:cs typeface="Times New Roman" pitchFamily="18" charset="0"/>
              </a:rPr>
              <a:t>Local</a:t>
            </a:r>
            <a:br>
              <a:rPr lang="en-US" altLang="zh-CN" sz="800" dirty="0">
                <a:latin typeface="Times New Roman" pitchFamily="18" charset="0"/>
                <a:cs typeface="Times New Roman" pitchFamily="18" charset="0"/>
              </a:rPr>
            </a:br>
            <a:r>
              <a:rPr lang="en-US" altLang="zh-CN" sz="800" dirty="0">
                <a:latin typeface="Times New Roman" pitchFamily="18" charset="0"/>
                <a:cs typeface="Times New Roman" pitchFamily="18" charset="0"/>
              </a:rPr>
              <a:t>Model</a:t>
            </a:r>
            <a:endParaRPr lang="zh-CN" altLang="en-US" sz="800" dirty="0">
              <a:latin typeface="Times New Roman" pitchFamily="18" charset="0"/>
              <a:cs typeface="Times New Roman" pitchFamily="18" charset="0"/>
            </a:endParaRPr>
          </a:p>
        </p:txBody>
      </p:sp>
      <p:sp>
        <p:nvSpPr>
          <p:cNvPr id="107" name="TextBox 63">
            <a:extLst>
              <a:ext uri="{FF2B5EF4-FFF2-40B4-BE49-F238E27FC236}">
                <a16:creationId xmlns:a16="http://schemas.microsoft.com/office/drawing/2014/main" id="{CE7BB340-F3D5-4E69-9CF0-AFC50BEECFEB}"/>
              </a:ext>
            </a:extLst>
          </p:cNvPr>
          <p:cNvSpPr txBox="1"/>
          <p:nvPr/>
        </p:nvSpPr>
        <p:spPr>
          <a:xfrm>
            <a:off x="8253447" y="1889867"/>
            <a:ext cx="758765" cy="369332"/>
          </a:xfrm>
          <a:prstGeom prst="rect">
            <a:avLst/>
          </a:prstGeom>
          <a:noFill/>
        </p:spPr>
        <p:txBody>
          <a:bodyPr wrap="square" rtlCol="0">
            <a:spAutoFit/>
          </a:bodyPr>
          <a:lstStyle/>
          <a:p>
            <a:pPr algn="ctr"/>
            <a:r>
              <a:rPr lang="en-US" altLang="zh-CN" sz="900" dirty="0">
                <a:latin typeface="Times New Roman" pitchFamily="18" charset="0"/>
                <a:cs typeface="Times New Roman" pitchFamily="18" charset="0"/>
              </a:rPr>
              <a:t>Federated </a:t>
            </a:r>
          </a:p>
          <a:p>
            <a:pPr algn="ctr"/>
            <a:r>
              <a:rPr lang="en-US" altLang="zh-CN" sz="900" dirty="0">
                <a:latin typeface="Times New Roman" pitchFamily="18" charset="0"/>
                <a:cs typeface="Times New Roman" pitchFamily="18" charset="0"/>
              </a:rPr>
              <a:t>Model</a:t>
            </a:r>
            <a:endParaRPr lang="zh-CN" altLang="en-US" sz="700" dirty="0">
              <a:latin typeface="Times New Roman" pitchFamily="18" charset="0"/>
              <a:cs typeface="Times New Roman" pitchFamily="18" charset="0"/>
            </a:endParaRPr>
          </a:p>
        </p:txBody>
      </p:sp>
      <p:sp>
        <p:nvSpPr>
          <p:cNvPr id="108" name="圆角矩形 22">
            <a:extLst>
              <a:ext uri="{FF2B5EF4-FFF2-40B4-BE49-F238E27FC236}">
                <a16:creationId xmlns:a16="http://schemas.microsoft.com/office/drawing/2014/main" id="{1436149C-1774-46C7-8DD7-1F499642F6CD}"/>
              </a:ext>
            </a:extLst>
          </p:cNvPr>
          <p:cNvSpPr/>
          <p:nvPr/>
        </p:nvSpPr>
        <p:spPr>
          <a:xfrm rot="5400000">
            <a:off x="3216604" y="765124"/>
            <a:ext cx="2726173" cy="8913610"/>
          </a:xfrm>
          <a:prstGeom prst="roundRect">
            <a:avLst>
              <a:gd name="adj" fmla="val 0"/>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09" name="TextBox 63">
                <a:extLst>
                  <a:ext uri="{FF2B5EF4-FFF2-40B4-BE49-F238E27FC236}">
                    <a16:creationId xmlns:a16="http://schemas.microsoft.com/office/drawing/2014/main" id="{9CAE1F57-2075-49DD-9149-78DC785750CF}"/>
                  </a:ext>
                </a:extLst>
              </p:cNvPr>
              <p:cNvSpPr txBox="1"/>
              <p:nvPr/>
            </p:nvSpPr>
            <p:spPr>
              <a:xfrm>
                <a:off x="208301" y="4419957"/>
                <a:ext cx="870050" cy="264892"/>
              </a:xfrm>
              <a:prstGeom prst="rect">
                <a:avLst/>
              </a:prstGeom>
              <a:noFill/>
            </p:spPr>
            <p:txBody>
              <a:bodyPr wrap="square" lIns="0" tIns="0" rIns="0" bIns="0" rtlCol="0">
                <a:noAutofit/>
              </a:bodyPr>
              <a:lstStyle/>
              <a:p>
                <a:pPr algn="ctr"/>
                <a:r>
                  <a:rPr lang="en-US" altLang="zh-CN" sz="1100" dirty="0">
                    <a:latin typeface="Times New Roman" pitchFamily="18" charset="0"/>
                    <a:cs typeface="Times New Roman" pitchFamily="18" charset="0"/>
                  </a:rPr>
                  <a:t>Client </a:t>
                </a:r>
                <a14:m>
                  <m:oMath xmlns:m="http://schemas.openxmlformats.org/officeDocument/2006/math">
                    <m:r>
                      <a:rPr lang="en-US" altLang="zh-CN" sz="1100">
                        <a:latin typeface="Cambria Math" panose="02040503050406030204" pitchFamily="18" charset="0"/>
                        <a:cs typeface="Times New Roman" pitchFamily="18" charset="0"/>
                      </a:rPr>
                      <m:t>𝟏</m:t>
                    </m:r>
                  </m:oMath>
                </a14:m>
                <a:endParaRPr lang="zh-CN" altLang="en-US" sz="1100" dirty="0">
                  <a:latin typeface="Times New Roman" pitchFamily="18" charset="0"/>
                  <a:cs typeface="Times New Roman" pitchFamily="18" charset="0"/>
                </a:endParaRPr>
              </a:p>
            </p:txBody>
          </p:sp>
        </mc:Choice>
        <mc:Fallback xmlns="">
          <p:sp>
            <p:nvSpPr>
              <p:cNvPr id="109" name="TextBox 63">
                <a:extLst>
                  <a:ext uri="{FF2B5EF4-FFF2-40B4-BE49-F238E27FC236}">
                    <a16:creationId xmlns:a16="http://schemas.microsoft.com/office/drawing/2014/main" id="{9CAE1F57-2075-49DD-9149-78DC785750CF}"/>
                  </a:ext>
                </a:extLst>
              </p:cNvPr>
              <p:cNvSpPr txBox="1">
                <a:spLocks noRot="1" noChangeAspect="1" noMove="1" noResize="1" noEditPoints="1" noAdjustHandles="1" noChangeArrowheads="1" noChangeShapeType="1" noTextEdit="1"/>
              </p:cNvSpPr>
              <p:nvPr/>
            </p:nvSpPr>
            <p:spPr>
              <a:xfrm>
                <a:off x="208301" y="4419957"/>
                <a:ext cx="870050" cy="264892"/>
              </a:xfrm>
              <a:prstGeom prst="rect">
                <a:avLst/>
              </a:prstGeom>
              <a:blipFill>
                <a:blip r:embed="rId46"/>
                <a:stretch>
                  <a:fillRect t="-15909"/>
                </a:stretch>
              </a:blipFill>
            </p:spPr>
            <p:txBody>
              <a:bodyPr/>
              <a:lstStyle/>
              <a:p>
                <a:r>
                  <a:rPr lang="zh-CN" altLang="en-US">
                    <a:noFill/>
                  </a:rPr>
                  <a:t> </a:t>
                </a:r>
              </a:p>
            </p:txBody>
          </p:sp>
        </mc:Fallback>
      </mc:AlternateContent>
      <p:sp>
        <p:nvSpPr>
          <p:cNvPr id="110" name="TextBox 63">
            <a:extLst>
              <a:ext uri="{FF2B5EF4-FFF2-40B4-BE49-F238E27FC236}">
                <a16:creationId xmlns:a16="http://schemas.microsoft.com/office/drawing/2014/main" id="{066445F1-7A12-43AF-AEE3-64E9E9D5F286}"/>
              </a:ext>
            </a:extLst>
          </p:cNvPr>
          <p:cNvSpPr txBox="1"/>
          <p:nvPr/>
        </p:nvSpPr>
        <p:spPr>
          <a:xfrm>
            <a:off x="208296" y="6020419"/>
            <a:ext cx="870050" cy="264892"/>
          </a:xfrm>
          <a:prstGeom prst="rect">
            <a:avLst/>
          </a:prstGeom>
          <a:noFill/>
        </p:spPr>
        <p:txBody>
          <a:bodyPr wrap="square" lIns="0" tIns="0" rIns="0" bIns="0" rtlCol="0">
            <a:noAutofit/>
          </a:bodyPr>
          <a:lstStyle/>
          <a:p>
            <a:pPr algn="ctr"/>
            <a:r>
              <a:rPr lang="en-US" altLang="zh-CN" sz="1100" dirty="0">
                <a:latin typeface="Times New Roman" pitchFamily="18" charset="0"/>
                <a:cs typeface="Times New Roman" pitchFamily="18" charset="0"/>
              </a:rPr>
              <a:t>Client n</a:t>
            </a:r>
            <a:endParaRPr lang="zh-CN" altLang="en-US" sz="11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11" name="TextBox 67">
                <a:extLst>
                  <a:ext uri="{FF2B5EF4-FFF2-40B4-BE49-F238E27FC236}">
                    <a16:creationId xmlns:a16="http://schemas.microsoft.com/office/drawing/2014/main" id="{4D47E3BC-6807-4A2C-9B79-B4F63286EE21}"/>
                  </a:ext>
                </a:extLst>
              </p:cNvPr>
              <p:cNvSpPr txBox="1"/>
              <p:nvPr/>
            </p:nvSpPr>
            <p:spPr>
              <a:xfrm>
                <a:off x="0" y="5527679"/>
                <a:ext cx="1117501"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111" name="TextBox 67">
                <a:extLst>
                  <a:ext uri="{FF2B5EF4-FFF2-40B4-BE49-F238E27FC236}">
                    <a16:creationId xmlns:a16="http://schemas.microsoft.com/office/drawing/2014/main" id="{4D47E3BC-6807-4A2C-9B79-B4F63286EE21}"/>
                  </a:ext>
                </a:extLst>
              </p:cNvPr>
              <p:cNvSpPr txBox="1">
                <a:spLocks noRot="1" noChangeAspect="1" noMove="1" noResize="1" noEditPoints="1" noAdjustHandles="1" noChangeArrowheads="1" noChangeShapeType="1" noTextEdit="1"/>
              </p:cNvSpPr>
              <p:nvPr/>
            </p:nvSpPr>
            <p:spPr>
              <a:xfrm>
                <a:off x="0" y="5527679"/>
                <a:ext cx="1117501" cy="400110"/>
              </a:xfrm>
              <a:prstGeom prst="rect">
                <a:avLst/>
              </a:prstGeom>
              <a:blipFill>
                <a:blip r:embed="rId47"/>
                <a:stretch>
                  <a:fillRect/>
                </a:stretch>
              </a:blipFill>
            </p:spPr>
            <p:txBody>
              <a:bodyPr/>
              <a:lstStyle/>
              <a:p>
                <a:r>
                  <a:rPr lang="zh-CN" altLang="en-US">
                    <a:noFill/>
                  </a:rPr>
                  <a:t> </a:t>
                </a:r>
              </a:p>
            </p:txBody>
          </p:sp>
        </mc:Fallback>
      </mc:AlternateContent>
      <p:sp>
        <p:nvSpPr>
          <p:cNvPr id="112" name="TextBox 63">
            <a:extLst>
              <a:ext uri="{FF2B5EF4-FFF2-40B4-BE49-F238E27FC236}">
                <a16:creationId xmlns:a16="http://schemas.microsoft.com/office/drawing/2014/main" id="{28155C25-6C46-4546-A1B3-CC80BFB5E3EA}"/>
              </a:ext>
            </a:extLst>
          </p:cNvPr>
          <p:cNvSpPr txBox="1"/>
          <p:nvPr/>
        </p:nvSpPr>
        <p:spPr>
          <a:xfrm>
            <a:off x="208301" y="5164029"/>
            <a:ext cx="870050" cy="264892"/>
          </a:xfrm>
          <a:prstGeom prst="rect">
            <a:avLst/>
          </a:prstGeom>
          <a:noFill/>
        </p:spPr>
        <p:txBody>
          <a:bodyPr wrap="square" lIns="0" tIns="0" rIns="0" bIns="0" rtlCol="0">
            <a:noAutofit/>
          </a:bodyPr>
          <a:lstStyle/>
          <a:p>
            <a:pPr algn="ctr"/>
            <a:r>
              <a:rPr lang="en-US" altLang="zh-CN" sz="1100" dirty="0">
                <a:latin typeface="Times New Roman" pitchFamily="18" charset="0"/>
                <a:cs typeface="Times New Roman" pitchFamily="18" charset="0"/>
              </a:rPr>
              <a:t>Client 2</a:t>
            </a:r>
            <a:endParaRPr lang="zh-CN" altLang="en-US" sz="11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54BE25EE-F648-4F8B-B315-2B7D05B3A654}"/>
                  </a:ext>
                </a:extLst>
              </p:cNvPr>
              <p:cNvSpPr/>
              <p:nvPr/>
            </p:nvSpPr>
            <p:spPr bwMode="auto">
              <a:xfrm>
                <a:off x="122878" y="1628800"/>
                <a:ext cx="784529" cy="27746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en-US" altLang="zh-CN" sz="1300" b="0" i="1" u="none" strike="noStrike" cap="none" normalizeH="0" baseline="0" smtClean="0">
                          <a:ln>
                            <a:noFill/>
                          </a:ln>
                          <a:solidFill>
                            <a:schemeClr val="bg1"/>
                          </a:solidFill>
                          <a:effectLst/>
                          <a:latin typeface="Cambria Math" panose="02040503050406030204" pitchFamily="18" charset="0"/>
                          <a:ea typeface="Arial Unicode MS" pitchFamily="50" charset="-127"/>
                          <a:cs typeface="Arial Unicode MS" pitchFamily="50" charset="-127"/>
                        </a:rPr>
                        <m:t>𝑅𝑜𝑢𝑛𝑑</m:t>
                      </m:r>
                      <m:r>
                        <a:rPr kumimoji="0" lang="en-US" altLang="zh-CN" sz="1300" b="0" i="1" u="none" strike="noStrike" cap="none" normalizeH="0" baseline="0" smtClean="0">
                          <a:ln>
                            <a:noFill/>
                          </a:ln>
                          <a:solidFill>
                            <a:schemeClr val="bg1"/>
                          </a:solidFill>
                          <a:effectLst/>
                          <a:latin typeface="Cambria Math" panose="02040503050406030204" pitchFamily="18" charset="0"/>
                          <a:ea typeface="Arial Unicode MS" pitchFamily="50" charset="-127"/>
                          <a:cs typeface="Arial Unicode MS" pitchFamily="50" charset="-127"/>
                        </a:rPr>
                        <m:t> 1</m:t>
                      </m:r>
                    </m:oMath>
                  </m:oMathPara>
                </a14:m>
                <a:endParaRPr kumimoji="0" lang="zh-CN" altLang="en-US" sz="1300" b="0" i="0" u="none" strike="noStrike" cap="none" normalizeH="0" baseline="0" dirty="0">
                  <a:ln>
                    <a:noFill/>
                  </a:ln>
                  <a:solidFill>
                    <a:schemeClr val="bg1"/>
                  </a:solidFill>
                  <a:effectLst/>
                  <a:latin typeface="Arial" charset="0"/>
                  <a:ea typeface="Arial Unicode MS" pitchFamily="50" charset="-127"/>
                  <a:cs typeface="Arial Unicode MS" pitchFamily="50" charset="-127"/>
                </a:endParaRPr>
              </a:p>
            </p:txBody>
          </p:sp>
        </mc:Choice>
        <mc:Fallback xmlns="">
          <p:sp>
            <p:nvSpPr>
              <p:cNvPr id="113" name="矩形 112">
                <a:extLst>
                  <a:ext uri="{FF2B5EF4-FFF2-40B4-BE49-F238E27FC236}">
                    <a16:creationId xmlns:a16="http://schemas.microsoft.com/office/drawing/2014/main" id="{54BE25EE-F648-4F8B-B315-2B7D05B3A654}"/>
                  </a:ext>
                </a:extLst>
              </p:cNvPr>
              <p:cNvSpPr>
                <a:spLocks noRot="1" noChangeAspect="1" noMove="1" noResize="1" noEditPoints="1" noAdjustHandles="1" noChangeArrowheads="1" noChangeShapeType="1" noTextEdit="1"/>
              </p:cNvSpPr>
              <p:nvPr/>
            </p:nvSpPr>
            <p:spPr bwMode="auto">
              <a:xfrm>
                <a:off x="122878" y="1628800"/>
                <a:ext cx="784529" cy="277464"/>
              </a:xfrm>
              <a:prstGeom prst="rect">
                <a:avLst/>
              </a:prstGeom>
              <a:blipFill>
                <a:blip r:embed="rId48"/>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矩形 113">
                <a:extLst>
                  <a:ext uri="{FF2B5EF4-FFF2-40B4-BE49-F238E27FC236}">
                    <a16:creationId xmlns:a16="http://schemas.microsoft.com/office/drawing/2014/main" id="{A3CA4A71-392C-4E5C-B60B-44C0E9E01E76}"/>
                  </a:ext>
                </a:extLst>
              </p:cNvPr>
              <p:cNvSpPr/>
              <p:nvPr/>
            </p:nvSpPr>
            <p:spPr bwMode="auto">
              <a:xfrm>
                <a:off x="2460630" y="1628800"/>
                <a:ext cx="784529" cy="27746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en-US" altLang="zh-CN" sz="1300" b="0" i="1" u="none" strike="noStrike" cap="none" normalizeH="0" baseline="0" smtClean="0">
                          <a:ln>
                            <a:noFill/>
                          </a:ln>
                          <a:solidFill>
                            <a:schemeClr val="bg1"/>
                          </a:solidFill>
                          <a:effectLst/>
                          <a:latin typeface="Cambria Math" panose="02040503050406030204" pitchFamily="18" charset="0"/>
                          <a:ea typeface="Arial Unicode MS" pitchFamily="50" charset="-127"/>
                          <a:cs typeface="Arial Unicode MS" pitchFamily="50" charset="-127"/>
                        </a:rPr>
                        <m:t>𝑅𝑜𝑢𝑛𝑑</m:t>
                      </m:r>
                      <m:r>
                        <a:rPr kumimoji="0" lang="en-US" altLang="zh-CN" sz="1300" b="0" i="1" u="none" strike="noStrike" cap="none" normalizeH="0" baseline="0" smtClean="0">
                          <a:ln>
                            <a:noFill/>
                          </a:ln>
                          <a:solidFill>
                            <a:schemeClr val="bg1"/>
                          </a:solidFill>
                          <a:effectLst/>
                          <a:latin typeface="Cambria Math" panose="02040503050406030204" pitchFamily="18" charset="0"/>
                          <a:ea typeface="Arial Unicode MS" pitchFamily="50" charset="-127"/>
                          <a:cs typeface="Arial Unicode MS" pitchFamily="50" charset="-127"/>
                        </a:rPr>
                        <m:t> 2</m:t>
                      </m:r>
                    </m:oMath>
                  </m:oMathPara>
                </a14:m>
                <a:endParaRPr kumimoji="0" lang="zh-CN" altLang="en-US" sz="1300" b="0" i="0" u="none" strike="noStrike" cap="none" normalizeH="0" baseline="0" dirty="0">
                  <a:ln>
                    <a:noFill/>
                  </a:ln>
                  <a:solidFill>
                    <a:schemeClr val="bg1"/>
                  </a:solidFill>
                  <a:effectLst/>
                  <a:latin typeface="Arial" charset="0"/>
                  <a:ea typeface="Arial Unicode MS" pitchFamily="50" charset="-127"/>
                  <a:cs typeface="Arial Unicode MS" pitchFamily="50" charset="-127"/>
                </a:endParaRPr>
              </a:p>
            </p:txBody>
          </p:sp>
        </mc:Choice>
        <mc:Fallback xmlns="">
          <p:sp>
            <p:nvSpPr>
              <p:cNvPr id="114" name="矩形 113">
                <a:extLst>
                  <a:ext uri="{FF2B5EF4-FFF2-40B4-BE49-F238E27FC236}">
                    <a16:creationId xmlns:a16="http://schemas.microsoft.com/office/drawing/2014/main" id="{A3CA4A71-392C-4E5C-B60B-44C0E9E01E76}"/>
                  </a:ext>
                </a:extLst>
              </p:cNvPr>
              <p:cNvSpPr>
                <a:spLocks noRot="1" noChangeAspect="1" noMove="1" noResize="1" noEditPoints="1" noAdjustHandles="1" noChangeArrowheads="1" noChangeShapeType="1" noTextEdit="1"/>
              </p:cNvSpPr>
              <p:nvPr/>
            </p:nvSpPr>
            <p:spPr bwMode="auto">
              <a:xfrm>
                <a:off x="2460630" y="1628800"/>
                <a:ext cx="784529" cy="277464"/>
              </a:xfrm>
              <a:prstGeom prst="rect">
                <a:avLst/>
              </a:prstGeom>
              <a:blipFill>
                <a:blip r:embed="rId4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矩形 114">
                <a:extLst>
                  <a:ext uri="{FF2B5EF4-FFF2-40B4-BE49-F238E27FC236}">
                    <a16:creationId xmlns:a16="http://schemas.microsoft.com/office/drawing/2014/main" id="{B4B756DF-A3B2-4236-B3EF-9C5B98855A94}"/>
                  </a:ext>
                </a:extLst>
              </p:cNvPr>
              <p:cNvSpPr/>
              <p:nvPr/>
            </p:nvSpPr>
            <p:spPr bwMode="auto">
              <a:xfrm>
                <a:off x="5839296" y="1628800"/>
                <a:ext cx="784529" cy="27746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en-US" altLang="zh-CN" sz="1300" b="0" i="1" u="none" strike="noStrike" cap="none" normalizeH="0" baseline="0" smtClean="0">
                          <a:ln>
                            <a:noFill/>
                          </a:ln>
                          <a:solidFill>
                            <a:schemeClr val="bg1"/>
                          </a:solidFill>
                          <a:effectLst/>
                          <a:latin typeface="Cambria Math" panose="02040503050406030204" pitchFamily="18" charset="0"/>
                          <a:ea typeface="Arial Unicode MS" pitchFamily="50" charset="-127"/>
                          <a:cs typeface="Arial Unicode MS" pitchFamily="50" charset="-127"/>
                        </a:rPr>
                        <m:t>𝑅𝑜𝑢𝑛𝑑</m:t>
                      </m:r>
                      <m:r>
                        <a:rPr kumimoji="0" lang="en-US" altLang="zh-CN" sz="1300" b="0" i="1" u="none" strike="noStrike" cap="none" normalizeH="0" baseline="0" smtClean="0">
                          <a:ln>
                            <a:noFill/>
                          </a:ln>
                          <a:solidFill>
                            <a:schemeClr val="bg1"/>
                          </a:solidFill>
                          <a:effectLst/>
                          <a:latin typeface="Cambria Math" panose="02040503050406030204" pitchFamily="18" charset="0"/>
                          <a:ea typeface="Arial Unicode MS" pitchFamily="50" charset="-127"/>
                          <a:cs typeface="Arial Unicode MS" pitchFamily="50" charset="-127"/>
                        </a:rPr>
                        <m:t> </m:t>
                      </m:r>
                      <m:r>
                        <a:rPr kumimoji="0" lang="en-US" altLang="zh-CN" sz="1300" b="0" i="1" u="none" strike="noStrike" cap="none" normalizeH="0" baseline="0" smtClean="0">
                          <a:ln>
                            <a:noFill/>
                          </a:ln>
                          <a:solidFill>
                            <a:schemeClr val="bg1"/>
                          </a:solidFill>
                          <a:effectLst/>
                          <a:latin typeface="Cambria Math" panose="02040503050406030204" pitchFamily="18" charset="0"/>
                          <a:ea typeface="Arial Unicode MS" pitchFamily="50" charset="-127"/>
                          <a:cs typeface="Arial Unicode MS" pitchFamily="50" charset="-127"/>
                        </a:rPr>
                        <m:t>𝑅</m:t>
                      </m:r>
                    </m:oMath>
                  </m:oMathPara>
                </a14:m>
                <a:endParaRPr kumimoji="0" lang="zh-CN" altLang="en-US" sz="1300" b="0" i="0" u="none" strike="noStrike" cap="none" normalizeH="0" baseline="0" dirty="0">
                  <a:ln>
                    <a:noFill/>
                  </a:ln>
                  <a:solidFill>
                    <a:schemeClr val="bg1"/>
                  </a:solidFill>
                  <a:effectLst/>
                  <a:latin typeface="Arial" charset="0"/>
                  <a:ea typeface="Arial Unicode MS" pitchFamily="50" charset="-127"/>
                  <a:cs typeface="Arial Unicode MS" pitchFamily="50" charset="-127"/>
                </a:endParaRPr>
              </a:p>
            </p:txBody>
          </p:sp>
        </mc:Choice>
        <mc:Fallback xmlns="">
          <p:sp>
            <p:nvSpPr>
              <p:cNvPr id="115" name="矩形 114">
                <a:extLst>
                  <a:ext uri="{FF2B5EF4-FFF2-40B4-BE49-F238E27FC236}">
                    <a16:creationId xmlns:a16="http://schemas.microsoft.com/office/drawing/2014/main" id="{B4B756DF-A3B2-4236-B3EF-9C5B98855A94}"/>
                  </a:ext>
                </a:extLst>
              </p:cNvPr>
              <p:cNvSpPr>
                <a:spLocks noRot="1" noChangeAspect="1" noMove="1" noResize="1" noEditPoints="1" noAdjustHandles="1" noChangeArrowheads="1" noChangeShapeType="1" noTextEdit="1"/>
              </p:cNvSpPr>
              <p:nvPr/>
            </p:nvSpPr>
            <p:spPr bwMode="auto">
              <a:xfrm>
                <a:off x="5839296" y="1628800"/>
                <a:ext cx="784529" cy="277464"/>
              </a:xfrm>
              <a:prstGeom prst="rect">
                <a:avLst/>
              </a:prstGeom>
              <a:blipFill>
                <a:blip r:embed="rId50"/>
                <a:stretch>
                  <a:fillRect/>
                </a:stretch>
              </a:blipFill>
              <a:ln>
                <a:headEnd type="none" w="med" len="med"/>
                <a:tailEnd type="none" w="med" len="med"/>
              </a:ln>
            </p:spPr>
            <p:txBody>
              <a:bodyPr/>
              <a:lstStyle/>
              <a:p>
                <a:r>
                  <a:rPr lang="zh-CN" altLang="en-US">
                    <a:noFill/>
                  </a:rPr>
                  <a:t> </a:t>
                </a:r>
              </a:p>
            </p:txBody>
          </p:sp>
        </mc:Fallback>
      </mc:AlternateContent>
    </p:spTree>
    <p:extLst>
      <p:ext uri="{BB962C8B-B14F-4D97-AF65-F5344CB8AC3E}">
        <p14:creationId xmlns:p14="http://schemas.microsoft.com/office/powerpoint/2010/main" val="1238821831"/>
      </p:ext>
    </p:extLst>
  </p:cSld>
  <p:clrMapOvr>
    <a:masterClrMapping/>
  </p:clrMapOvr>
  <mc:AlternateContent xmlns:mc="http://schemas.openxmlformats.org/markup-compatibility/2006">
    <mc:Choice xmlns:p14="http://schemas.microsoft.com/office/powerpoint/2010/main" Requires="p14">
      <p:transition spd="slow" p14:dur="2000" advTm="8390"/>
    </mc:Choice>
    <mc:Fallback>
      <p:transition spd="slow" advTm="839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7559AC-F5DD-4C2D-8575-0E9981E2E928}"/>
              </a:ext>
            </a:extLst>
          </p:cNvPr>
          <p:cNvSpPr>
            <a:spLocks noGrp="1"/>
          </p:cNvSpPr>
          <p:nvPr>
            <p:ph type="title"/>
          </p:nvPr>
        </p:nvSpPr>
        <p:spPr/>
        <p:txBody>
          <a:bodyPr/>
          <a:lstStyle/>
          <a:p>
            <a:r>
              <a:rPr lang="en-US" altLang="zh-CN" dirty="0"/>
              <a:t>Methods</a:t>
            </a:r>
            <a:endParaRPr lang="zh-CN" altLang="en-US" dirty="0"/>
          </a:p>
        </p:txBody>
      </p:sp>
      <p:sp>
        <p:nvSpPr>
          <p:cNvPr id="3" name="内容占位符 2">
            <a:extLst>
              <a:ext uri="{FF2B5EF4-FFF2-40B4-BE49-F238E27FC236}">
                <a16:creationId xmlns:a16="http://schemas.microsoft.com/office/drawing/2014/main" id="{D5CDEF3E-9CCF-434C-8AC4-9632825FCB8B}"/>
              </a:ext>
            </a:extLst>
          </p:cNvPr>
          <p:cNvSpPr>
            <a:spLocks noGrp="1"/>
          </p:cNvSpPr>
          <p:nvPr>
            <p:ph idx="1"/>
          </p:nvPr>
        </p:nvSpPr>
        <p:spPr/>
        <p:txBody>
          <a:bodyPr/>
          <a:lstStyle/>
          <a:p>
            <a:r>
              <a:rPr lang="en-US" altLang="zh-CN" dirty="0"/>
              <a:t>Algorithm 2</a:t>
            </a:r>
            <a:r>
              <a:rPr lang="zh-CN" altLang="en-US" dirty="0"/>
              <a:t>： </a:t>
            </a:r>
            <a:r>
              <a:rPr lang="en-US" altLang="zh-CN" dirty="0"/>
              <a:t>Multi-Rounds Reconstruction (MR)</a:t>
            </a:r>
            <a:r>
              <a:rPr lang="zh-CN" altLang="en-US" dirty="0"/>
              <a:t> </a:t>
            </a:r>
          </a:p>
          <a:p>
            <a:endParaRPr lang="zh-CN" altLang="en-US" dirty="0"/>
          </a:p>
        </p:txBody>
      </p:sp>
      <p:sp>
        <p:nvSpPr>
          <p:cNvPr id="4" name="灯片编号占位符 3">
            <a:extLst>
              <a:ext uri="{FF2B5EF4-FFF2-40B4-BE49-F238E27FC236}">
                <a16:creationId xmlns:a16="http://schemas.microsoft.com/office/drawing/2014/main" id="{EC051DF3-473B-40B2-B5B7-3055850AE03A}"/>
              </a:ext>
            </a:extLst>
          </p:cNvPr>
          <p:cNvSpPr>
            <a:spLocks noGrp="1"/>
          </p:cNvSpPr>
          <p:nvPr>
            <p:ph type="sldNum" sz="quarter" idx="12"/>
          </p:nvPr>
        </p:nvSpPr>
        <p:spPr/>
        <p:txBody>
          <a:bodyPr/>
          <a:lstStyle/>
          <a:p>
            <a:pPr>
              <a:defRPr/>
            </a:pPr>
            <a:fld id="{73697CC5-BB9E-487E-AFF3-8F5506CF83B5}" type="slidenum">
              <a:rPr lang="en-US" altLang="ko-KR" smtClean="0"/>
              <a:pPr>
                <a:defRPr/>
              </a:pPr>
              <a:t>27</a:t>
            </a:fld>
            <a:endParaRPr lang="en-US" altLang="ko-KR"/>
          </a:p>
        </p:txBody>
      </p:sp>
      <p:grpSp>
        <p:nvGrpSpPr>
          <p:cNvPr id="117" name="组合 116">
            <a:extLst>
              <a:ext uri="{FF2B5EF4-FFF2-40B4-BE49-F238E27FC236}">
                <a16:creationId xmlns:a16="http://schemas.microsoft.com/office/drawing/2014/main" id="{A2F88EDB-57DA-48D9-9B3B-50809284518F}"/>
              </a:ext>
            </a:extLst>
          </p:cNvPr>
          <p:cNvGrpSpPr/>
          <p:nvPr/>
        </p:nvGrpSpPr>
        <p:grpSpPr>
          <a:xfrm>
            <a:off x="0" y="1628800"/>
            <a:ext cx="9036496" cy="2726173"/>
            <a:chOff x="0" y="3858842"/>
            <a:chExt cx="9036496" cy="2726173"/>
          </a:xfrm>
        </p:grpSpPr>
        <mc:AlternateContent xmlns:mc="http://schemas.openxmlformats.org/markup-compatibility/2006" xmlns:a14="http://schemas.microsoft.com/office/drawing/2010/main">
          <mc:Choice Requires="a14">
            <p:sp>
              <p:nvSpPr>
                <p:cNvPr id="118" name="TextBox 67">
                  <a:extLst>
                    <a:ext uri="{FF2B5EF4-FFF2-40B4-BE49-F238E27FC236}">
                      <a16:creationId xmlns:a16="http://schemas.microsoft.com/office/drawing/2014/main" id="{DF46CC9D-B000-41C7-ADDA-4C6E335CFC83}"/>
                    </a:ext>
                  </a:extLst>
                </p:cNvPr>
                <p:cNvSpPr txBox="1"/>
                <p:nvPr/>
              </p:nvSpPr>
              <p:spPr>
                <a:xfrm>
                  <a:off x="1156822" y="5452734"/>
                  <a:ext cx="1113074"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118" name="TextBox 67">
                  <a:extLst>
                    <a:ext uri="{FF2B5EF4-FFF2-40B4-BE49-F238E27FC236}">
                      <a16:creationId xmlns:a16="http://schemas.microsoft.com/office/drawing/2014/main" id="{DF46CC9D-B000-41C7-ADDA-4C6E335CFC83}"/>
                    </a:ext>
                  </a:extLst>
                </p:cNvPr>
                <p:cNvSpPr txBox="1">
                  <a:spLocks noRot="1" noChangeAspect="1" noMove="1" noResize="1" noEditPoints="1" noAdjustHandles="1" noChangeArrowheads="1" noChangeShapeType="1" noTextEdit="1"/>
                </p:cNvSpPr>
                <p:nvPr/>
              </p:nvSpPr>
              <p:spPr>
                <a:xfrm>
                  <a:off x="1156822" y="5452734"/>
                  <a:ext cx="1113074" cy="40011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TextBox 67">
                  <a:extLst>
                    <a:ext uri="{FF2B5EF4-FFF2-40B4-BE49-F238E27FC236}">
                      <a16:creationId xmlns:a16="http://schemas.microsoft.com/office/drawing/2014/main" id="{6E229657-5D05-4736-8BAB-C68A0EEDA5DF}"/>
                    </a:ext>
                  </a:extLst>
                </p:cNvPr>
                <p:cNvSpPr txBox="1"/>
                <p:nvPr/>
              </p:nvSpPr>
              <p:spPr>
                <a:xfrm>
                  <a:off x="4679063" y="5452734"/>
                  <a:ext cx="1113074"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119" name="TextBox 67">
                  <a:extLst>
                    <a:ext uri="{FF2B5EF4-FFF2-40B4-BE49-F238E27FC236}">
                      <a16:creationId xmlns:a16="http://schemas.microsoft.com/office/drawing/2014/main" id="{6E229657-5D05-4736-8BAB-C68A0EEDA5DF}"/>
                    </a:ext>
                  </a:extLst>
                </p:cNvPr>
                <p:cNvSpPr txBox="1">
                  <a:spLocks noRot="1" noChangeAspect="1" noMove="1" noResize="1" noEditPoints="1" noAdjustHandles="1" noChangeArrowheads="1" noChangeShapeType="1" noTextEdit="1"/>
                </p:cNvSpPr>
                <p:nvPr/>
              </p:nvSpPr>
              <p:spPr>
                <a:xfrm>
                  <a:off x="4679063" y="5452734"/>
                  <a:ext cx="1113074" cy="4001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TextBox 67">
                  <a:extLst>
                    <a:ext uri="{FF2B5EF4-FFF2-40B4-BE49-F238E27FC236}">
                      <a16:creationId xmlns:a16="http://schemas.microsoft.com/office/drawing/2014/main" id="{FAAB315F-B5AE-4FCD-A3AC-A00DF706F0AB}"/>
                    </a:ext>
                  </a:extLst>
                </p:cNvPr>
                <p:cNvSpPr txBox="1"/>
                <p:nvPr/>
              </p:nvSpPr>
              <p:spPr>
                <a:xfrm>
                  <a:off x="3416614" y="5452734"/>
                  <a:ext cx="1113074"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120" name="TextBox 67">
                  <a:extLst>
                    <a:ext uri="{FF2B5EF4-FFF2-40B4-BE49-F238E27FC236}">
                      <a16:creationId xmlns:a16="http://schemas.microsoft.com/office/drawing/2014/main" id="{FAAB315F-B5AE-4FCD-A3AC-A00DF706F0AB}"/>
                    </a:ext>
                  </a:extLst>
                </p:cNvPr>
                <p:cNvSpPr txBox="1">
                  <a:spLocks noRot="1" noChangeAspect="1" noMove="1" noResize="1" noEditPoints="1" noAdjustHandles="1" noChangeArrowheads="1" noChangeShapeType="1" noTextEdit="1"/>
                </p:cNvSpPr>
                <p:nvPr/>
              </p:nvSpPr>
              <p:spPr>
                <a:xfrm>
                  <a:off x="3416614" y="5452734"/>
                  <a:ext cx="1113074" cy="4001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TextBox 67">
                  <a:extLst>
                    <a:ext uri="{FF2B5EF4-FFF2-40B4-BE49-F238E27FC236}">
                      <a16:creationId xmlns:a16="http://schemas.microsoft.com/office/drawing/2014/main" id="{7E83B35E-20E4-48CC-A2F9-2F6F65F9407B}"/>
                    </a:ext>
                  </a:extLst>
                </p:cNvPr>
                <p:cNvSpPr txBox="1"/>
                <p:nvPr/>
              </p:nvSpPr>
              <p:spPr>
                <a:xfrm>
                  <a:off x="5691678" y="5452734"/>
                  <a:ext cx="1113074"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121" name="TextBox 67">
                  <a:extLst>
                    <a:ext uri="{FF2B5EF4-FFF2-40B4-BE49-F238E27FC236}">
                      <a16:creationId xmlns:a16="http://schemas.microsoft.com/office/drawing/2014/main" id="{7E83B35E-20E4-48CC-A2F9-2F6F65F9407B}"/>
                    </a:ext>
                  </a:extLst>
                </p:cNvPr>
                <p:cNvSpPr txBox="1">
                  <a:spLocks noRot="1" noChangeAspect="1" noMove="1" noResize="1" noEditPoints="1" noAdjustHandles="1" noChangeArrowheads="1" noChangeShapeType="1" noTextEdit="1"/>
                </p:cNvSpPr>
                <p:nvPr/>
              </p:nvSpPr>
              <p:spPr>
                <a:xfrm>
                  <a:off x="5691678" y="5452734"/>
                  <a:ext cx="1113074" cy="40011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TextBox 67">
                  <a:extLst>
                    <a:ext uri="{FF2B5EF4-FFF2-40B4-BE49-F238E27FC236}">
                      <a16:creationId xmlns:a16="http://schemas.microsoft.com/office/drawing/2014/main" id="{9D20779E-641B-4A78-AFE9-9BF17AA5CB4C}"/>
                    </a:ext>
                  </a:extLst>
                </p:cNvPr>
                <p:cNvSpPr txBox="1"/>
                <p:nvPr/>
              </p:nvSpPr>
              <p:spPr>
                <a:xfrm>
                  <a:off x="6698163" y="5452734"/>
                  <a:ext cx="1113074"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122" name="TextBox 67">
                  <a:extLst>
                    <a:ext uri="{FF2B5EF4-FFF2-40B4-BE49-F238E27FC236}">
                      <a16:creationId xmlns:a16="http://schemas.microsoft.com/office/drawing/2014/main" id="{9D20779E-641B-4A78-AFE9-9BF17AA5CB4C}"/>
                    </a:ext>
                  </a:extLst>
                </p:cNvPr>
                <p:cNvSpPr txBox="1">
                  <a:spLocks noRot="1" noChangeAspect="1" noMove="1" noResize="1" noEditPoints="1" noAdjustHandles="1" noChangeArrowheads="1" noChangeShapeType="1" noTextEdit="1"/>
                </p:cNvSpPr>
                <p:nvPr/>
              </p:nvSpPr>
              <p:spPr>
                <a:xfrm>
                  <a:off x="6698163" y="5452734"/>
                  <a:ext cx="1113074" cy="40011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TextBox 67">
                  <a:extLst>
                    <a:ext uri="{FF2B5EF4-FFF2-40B4-BE49-F238E27FC236}">
                      <a16:creationId xmlns:a16="http://schemas.microsoft.com/office/drawing/2014/main" id="{89586612-2AE7-458A-B486-965B16AA54EF}"/>
                    </a:ext>
                  </a:extLst>
                </p:cNvPr>
                <p:cNvSpPr txBox="1"/>
                <p:nvPr/>
              </p:nvSpPr>
              <p:spPr>
                <a:xfrm>
                  <a:off x="8206965" y="5429622"/>
                  <a:ext cx="760245" cy="446334"/>
                </a:xfrm>
                <a:prstGeom prst="rect">
                  <a:avLst/>
                </a:prstGeom>
                <a:noFill/>
              </p:spPr>
              <p:txBody>
                <a:bodyPr wrap="square" rtlCol="0">
                  <a:no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123" name="TextBox 67">
                  <a:extLst>
                    <a:ext uri="{FF2B5EF4-FFF2-40B4-BE49-F238E27FC236}">
                      <a16:creationId xmlns:a16="http://schemas.microsoft.com/office/drawing/2014/main" id="{89586612-2AE7-458A-B486-965B16AA54EF}"/>
                    </a:ext>
                  </a:extLst>
                </p:cNvPr>
                <p:cNvSpPr txBox="1">
                  <a:spLocks noRot="1" noChangeAspect="1" noMove="1" noResize="1" noEditPoints="1" noAdjustHandles="1" noChangeArrowheads="1" noChangeShapeType="1" noTextEdit="1"/>
                </p:cNvSpPr>
                <p:nvPr/>
              </p:nvSpPr>
              <p:spPr>
                <a:xfrm>
                  <a:off x="8206965" y="5429622"/>
                  <a:ext cx="760245" cy="446334"/>
                </a:xfrm>
                <a:prstGeom prst="rect">
                  <a:avLst/>
                </a:prstGeom>
                <a:blipFill>
                  <a:blip r:embed="rId8"/>
                  <a:stretch>
                    <a:fillRect/>
                  </a:stretch>
                </a:blipFill>
              </p:spPr>
              <p:txBody>
                <a:bodyPr/>
                <a:lstStyle/>
                <a:p>
                  <a:r>
                    <a:rPr lang="zh-CN" altLang="en-US">
                      <a:noFill/>
                    </a:rPr>
                    <a:t> </a:t>
                  </a:r>
                </a:p>
              </p:txBody>
            </p:sp>
          </mc:Fallback>
        </mc:AlternateContent>
        <p:pic>
          <p:nvPicPr>
            <p:cNvPr id="124" name="图片 123">
              <a:extLst>
                <a:ext uri="{FF2B5EF4-FFF2-40B4-BE49-F238E27FC236}">
                  <a16:creationId xmlns:a16="http://schemas.microsoft.com/office/drawing/2014/main" id="{030EDAD0-F355-4C86-9F51-22C6AAA0DA43}"/>
                </a:ext>
              </a:extLst>
            </p:cNvPr>
            <p:cNvPicPr>
              <a:picLocks/>
            </p:cNvPicPr>
            <p:nvPr/>
          </p:nvPicPr>
          <p:blipFill>
            <a:blip r:embed="rId9">
              <a:clrChange>
                <a:clrFrom>
                  <a:srgbClr val="FFFFFF"/>
                </a:clrFrom>
                <a:clrTo>
                  <a:srgbClr val="FFFFFF">
                    <a:alpha val="0"/>
                  </a:srgbClr>
                </a:clrTo>
              </a:clrChange>
            </a:blip>
            <a:stretch>
              <a:fillRect/>
            </a:stretch>
          </p:blipFill>
          <p:spPr>
            <a:xfrm>
              <a:off x="2587719" y="4952777"/>
              <a:ext cx="288000" cy="288000"/>
            </a:xfrm>
            <a:prstGeom prst="rect">
              <a:avLst/>
            </a:prstGeom>
            <a:noFill/>
          </p:spPr>
        </p:pic>
        <mc:AlternateContent xmlns:mc="http://schemas.openxmlformats.org/markup-compatibility/2006" xmlns:a14="http://schemas.microsoft.com/office/drawing/2010/main">
          <mc:Choice Requires="a14">
            <p:sp>
              <p:nvSpPr>
                <p:cNvPr id="125" name="矩形 124">
                  <a:extLst>
                    <a:ext uri="{FF2B5EF4-FFF2-40B4-BE49-F238E27FC236}">
                      <a16:creationId xmlns:a16="http://schemas.microsoft.com/office/drawing/2014/main" id="{7546ED43-29DA-431E-B9E4-0F5127CADCA0}"/>
                    </a:ext>
                  </a:extLst>
                </p:cNvPr>
                <p:cNvSpPr/>
                <p:nvPr/>
              </p:nvSpPr>
              <p:spPr>
                <a:xfrm>
                  <a:off x="6708322" y="4908708"/>
                  <a:ext cx="930383" cy="36157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sSup>
                              <m:sSupPr>
                                <m:ctrlPr>
                                  <a:rPr kumimoji="1" lang="en-US" altLang="zh-CN" i="1" dirty="0">
                                    <a:latin typeface="Cambria Math" panose="02040503050406030204" pitchFamily="18" charset="0"/>
                                    <a:cs typeface="Times New Roman" panose="02020603050405020304" pitchFamily="18" charset="0"/>
                                  </a:rPr>
                                </m:ctrlPr>
                              </m:sSupPr>
                              <m:e>
                                <m:r>
                                  <a:rPr kumimoji="1" lang="en-US" altLang="zh-CN" i="1" dirty="0">
                                    <a:latin typeface="Cambria Math" panose="02040503050406030204" pitchFamily="18" charset="0"/>
                                    <a:cs typeface="Times New Roman" panose="02020603050405020304" pitchFamily="18" charset="0"/>
                                  </a:rPr>
                                  <m:t>𝜆</m:t>
                                </m:r>
                              </m:e>
                              <m:sup>
                                <m:r>
                                  <a:rPr kumimoji="1" lang="en-US" altLang="zh-CN" i="1" dirty="0">
                                    <a:latin typeface="Cambria Math" panose="02040503050406030204" pitchFamily="18" charset="0"/>
                                    <a:cs typeface="Times New Roman" panose="02020603050405020304" pitchFamily="18" charset="0"/>
                                  </a:rPr>
                                  <m:t>𝑅</m:t>
                                </m:r>
                                <m:r>
                                  <a:rPr kumimoji="1" lang="en-US" altLang="zh-CN" i="1" dirty="0">
                                    <a:latin typeface="Cambria Math" panose="02040503050406030204" pitchFamily="18" charset="0"/>
                                    <a:cs typeface="Times New Roman" panose="02020603050405020304" pitchFamily="18" charset="0"/>
                                  </a:rPr>
                                  <m:t>−1</m:t>
                                </m:r>
                              </m:sup>
                            </m:sSup>
                            <m:r>
                              <a:rPr kumimoji="1" lang="en-US" altLang="zh-CN" i="1" dirty="0">
                                <a:latin typeface="Cambria Math" panose="02040503050406030204" pitchFamily="18" charset="0"/>
                                <a:cs typeface="Times New Roman" panose="02020603050405020304" pitchFamily="18" charset="0"/>
                              </a:rPr>
                              <m:t>𝜙</m:t>
                            </m:r>
                          </m:e>
                          <m:sub>
                            <m:r>
                              <a:rPr kumimoji="1" lang="en-US" altLang="zh-CN" b="0" i="1" dirty="0">
                                <a:latin typeface="Cambria Math" panose="02040503050406030204" pitchFamily="18" charset="0"/>
                                <a:cs typeface="Times New Roman" panose="02020603050405020304" pitchFamily="18" charset="0"/>
                              </a:rPr>
                              <m:t>2</m:t>
                            </m:r>
                          </m:sub>
                          <m:sup>
                            <m:r>
                              <a:rPr kumimoji="1" lang="en-US" altLang="zh-CN" i="1" dirty="0">
                                <a:latin typeface="Cambria Math" panose="02040503050406030204" pitchFamily="18" charset="0"/>
                                <a:cs typeface="Times New Roman" panose="02020603050405020304" pitchFamily="18" charset="0"/>
                              </a:rPr>
                              <m:t>(</m:t>
                            </m:r>
                            <m:r>
                              <a:rPr kumimoji="1" lang="en-US" altLang="zh-CN" i="1" dirty="0">
                                <a:latin typeface="Cambria Math" panose="02040503050406030204" pitchFamily="18" charset="0"/>
                                <a:cs typeface="Times New Roman" panose="02020603050405020304" pitchFamily="18" charset="0"/>
                              </a:rPr>
                              <m:t>𝑅</m:t>
                            </m:r>
                            <m:r>
                              <a:rPr kumimoji="1" lang="en-US" altLang="zh-CN" i="1" dirty="0">
                                <a:latin typeface="Cambria Math" panose="02040503050406030204" pitchFamily="18" charset="0"/>
                                <a:cs typeface="Times New Roman" panose="02020603050405020304" pitchFamily="18" charset="0"/>
                              </a:rPr>
                              <m:t>)</m:t>
                            </m:r>
                          </m:sup>
                        </m:sSubSup>
                      </m:oMath>
                    </m:oMathPara>
                  </a14:m>
                  <a:endParaRPr lang="zh-CN" altLang="en-US" sz="1100" dirty="0"/>
                </a:p>
              </p:txBody>
            </p:sp>
          </mc:Choice>
          <mc:Fallback xmlns="">
            <p:sp>
              <p:nvSpPr>
                <p:cNvPr id="125" name="矩形 124">
                  <a:extLst>
                    <a:ext uri="{FF2B5EF4-FFF2-40B4-BE49-F238E27FC236}">
                      <a16:creationId xmlns:a16="http://schemas.microsoft.com/office/drawing/2014/main" id="{7546ED43-29DA-431E-B9E4-0F5127CADCA0}"/>
                    </a:ext>
                  </a:extLst>
                </p:cNvPr>
                <p:cNvSpPr>
                  <a:spLocks noRot="1" noChangeAspect="1" noMove="1" noResize="1" noEditPoints="1" noAdjustHandles="1" noChangeArrowheads="1" noChangeShapeType="1" noTextEdit="1"/>
                </p:cNvSpPr>
                <p:nvPr/>
              </p:nvSpPr>
              <p:spPr>
                <a:xfrm>
                  <a:off x="6708322" y="4908708"/>
                  <a:ext cx="930383" cy="361574"/>
                </a:xfrm>
                <a:prstGeom prst="rect">
                  <a:avLst/>
                </a:prstGeom>
                <a:blipFill>
                  <a:blip r:embed="rId10"/>
                  <a:stretch>
                    <a:fillRect b="-3333"/>
                  </a:stretch>
                </a:blipFill>
              </p:spPr>
              <p:txBody>
                <a:bodyPr/>
                <a:lstStyle/>
                <a:p>
                  <a:r>
                    <a:rPr lang="zh-CN" altLang="en-US">
                      <a:noFill/>
                    </a:rPr>
                    <a:t> </a:t>
                  </a:r>
                </a:p>
              </p:txBody>
            </p:sp>
          </mc:Fallback>
        </mc:AlternateContent>
        <p:pic>
          <p:nvPicPr>
            <p:cNvPr id="126" name="图片 125">
              <a:extLst>
                <a:ext uri="{FF2B5EF4-FFF2-40B4-BE49-F238E27FC236}">
                  <a16:creationId xmlns:a16="http://schemas.microsoft.com/office/drawing/2014/main" id="{A3412F08-B52D-4026-BF3A-1604229D4BAB}"/>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7758228" y="4996551"/>
              <a:ext cx="325613" cy="185889"/>
            </a:xfrm>
            <a:prstGeom prst="rect">
              <a:avLst/>
            </a:prstGeom>
            <a:noFill/>
          </p:spPr>
        </p:pic>
        <mc:AlternateContent xmlns:mc="http://schemas.openxmlformats.org/markup-compatibility/2006" xmlns:a14="http://schemas.microsoft.com/office/drawing/2010/main">
          <mc:Choice Requires="a14">
            <p:sp>
              <p:nvSpPr>
                <p:cNvPr id="127" name="矩形 126">
                  <a:extLst>
                    <a:ext uri="{FF2B5EF4-FFF2-40B4-BE49-F238E27FC236}">
                      <a16:creationId xmlns:a16="http://schemas.microsoft.com/office/drawing/2014/main" id="{F341368F-A0CC-429F-BB47-A72D67EE5334}"/>
                    </a:ext>
                  </a:extLst>
                </p:cNvPr>
                <p:cNvSpPr/>
                <p:nvPr/>
              </p:nvSpPr>
              <p:spPr>
                <a:xfrm>
                  <a:off x="8388159" y="4935607"/>
                  <a:ext cx="440570" cy="307777"/>
                </a:xfrm>
                <a:prstGeom prst="rect">
                  <a:avLst/>
                </a:prstGeom>
                <a:noFill/>
              </p:spPr>
              <p:txBody>
                <a:bodyPr wrap="none">
                  <a:spAutoFit/>
                </a:bodyPr>
                <a:lstStyle>
                  <a:defPPr>
                    <a:defRPr lang="zh-CN"/>
                  </a:defPPr>
                  <a:lvl1pPr marL="0" algn="l" defTabSz="914285" rtl="0" eaLnBrk="1" latinLnBrk="0" hangingPunct="1">
                    <a:defRPr sz="1700" kern="1200">
                      <a:solidFill>
                        <a:schemeClr val="tx1"/>
                      </a:solidFill>
                      <a:latin typeface="+mn-lt"/>
                      <a:ea typeface="+mn-ea"/>
                      <a:cs typeface="+mn-cs"/>
                    </a:defRPr>
                  </a:lvl1pPr>
                  <a:lvl2pPr marL="457142" algn="l" defTabSz="914285" rtl="0" eaLnBrk="1" latinLnBrk="0" hangingPunct="1">
                    <a:defRPr sz="1700" kern="1200">
                      <a:solidFill>
                        <a:schemeClr val="tx1"/>
                      </a:solidFill>
                      <a:latin typeface="+mn-lt"/>
                      <a:ea typeface="+mn-ea"/>
                      <a:cs typeface="+mn-cs"/>
                    </a:defRPr>
                  </a:lvl2pPr>
                  <a:lvl3pPr marL="914285" algn="l" defTabSz="914285" rtl="0" eaLnBrk="1" latinLnBrk="0" hangingPunct="1">
                    <a:defRPr sz="1700" kern="1200">
                      <a:solidFill>
                        <a:schemeClr val="tx1"/>
                      </a:solidFill>
                      <a:latin typeface="+mn-lt"/>
                      <a:ea typeface="+mn-ea"/>
                      <a:cs typeface="+mn-cs"/>
                    </a:defRPr>
                  </a:lvl3pPr>
                  <a:lvl4pPr marL="1371427" algn="l" defTabSz="914285" rtl="0" eaLnBrk="1" latinLnBrk="0" hangingPunct="1">
                    <a:defRPr sz="1700" kern="1200">
                      <a:solidFill>
                        <a:schemeClr val="tx1"/>
                      </a:solidFill>
                      <a:latin typeface="+mn-lt"/>
                      <a:ea typeface="+mn-ea"/>
                      <a:cs typeface="+mn-cs"/>
                    </a:defRPr>
                  </a:lvl4pPr>
                  <a:lvl5pPr marL="1828568" algn="l" defTabSz="914285" rtl="0" eaLnBrk="1" latinLnBrk="0" hangingPunct="1">
                    <a:defRPr sz="1700" kern="1200">
                      <a:solidFill>
                        <a:schemeClr val="tx1"/>
                      </a:solidFill>
                      <a:latin typeface="+mn-lt"/>
                      <a:ea typeface="+mn-ea"/>
                      <a:cs typeface="+mn-cs"/>
                    </a:defRPr>
                  </a:lvl5pPr>
                  <a:lvl6pPr marL="2285711" algn="l" defTabSz="914285" rtl="0" eaLnBrk="1" latinLnBrk="0" hangingPunct="1">
                    <a:defRPr sz="1700" kern="1200">
                      <a:solidFill>
                        <a:schemeClr val="tx1"/>
                      </a:solidFill>
                      <a:latin typeface="+mn-lt"/>
                      <a:ea typeface="+mn-ea"/>
                      <a:cs typeface="+mn-cs"/>
                    </a:defRPr>
                  </a:lvl6pPr>
                  <a:lvl7pPr marL="2742853" algn="l" defTabSz="914285" rtl="0" eaLnBrk="1" latinLnBrk="0" hangingPunct="1">
                    <a:defRPr sz="1700" kern="1200">
                      <a:solidFill>
                        <a:schemeClr val="tx1"/>
                      </a:solidFill>
                      <a:latin typeface="+mn-lt"/>
                      <a:ea typeface="+mn-ea"/>
                      <a:cs typeface="+mn-cs"/>
                    </a:defRPr>
                  </a:lvl7pPr>
                  <a:lvl8pPr marL="3199995" algn="l" defTabSz="914285" rtl="0" eaLnBrk="1" latinLnBrk="0" hangingPunct="1">
                    <a:defRPr sz="1700" kern="1200">
                      <a:solidFill>
                        <a:schemeClr val="tx1"/>
                      </a:solidFill>
                      <a:latin typeface="+mn-lt"/>
                      <a:ea typeface="+mn-ea"/>
                      <a:cs typeface="+mn-cs"/>
                    </a:defRPr>
                  </a:lvl8pPr>
                  <a:lvl9pPr marL="3657138" algn="l" defTabSz="914285" rtl="0" eaLnBrk="1" latinLnBrk="0" hangingPunct="1">
                    <a:defRPr sz="17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zh-CN" sz="1400" i="1" dirty="0">
                                <a:latin typeface="Cambria Math" panose="02040503050406030204" pitchFamily="18" charset="0"/>
                                <a:cs typeface="Times New Roman" panose="02020603050405020304" pitchFamily="18" charset="0"/>
                              </a:rPr>
                            </m:ctrlPr>
                          </m:sSubPr>
                          <m:e>
                            <m:r>
                              <a:rPr kumimoji="1" lang="en-US" altLang="zh-CN" sz="1400" i="1" dirty="0">
                                <a:latin typeface="Cambria Math" panose="02040503050406030204" pitchFamily="18" charset="0"/>
                                <a:cs typeface="Times New Roman" panose="02020603050405020304" pitchFamily="18" charset="0"/>
                              </a:rPr>
                              <m:t>𝜙</m:t>
                            </m:r>
                          </m:e>
                          <m:sub>
                            <m:r>
                              <a:rPr kumimoji="1" lang="en-US" altLang="zh-CN" sz="1400" i="1" dirty="0">
                                <a:latin typeface="Cambria Math" panose="02040503050406030204" pitchFamily="18" charset="0"/>
                                <a:cs typeface="Times New Roman" panose="02020603050405020304" pitchFamily="18" charset="0"/>
                              </a:rPr>
                              <m:t>2</m:t>
                            </m:r>
                          </m:sub>
                        </m:sSub>
                      </m:oMath>
                    </m:oMathPara>
                  </a14:m>
                  <a:endParaRPr lang="zh-CN" altLang="en-US" sz="1100" dirty="0"/>
                </a:p>
              </p:txBody>
            </p:sp>
          </mc:Choice>
          <mc:Fallback xmlns="">
            <p:sp>
              <p:nvSpPr>
                <p:cNvPr id="127" name="矩形 126">
                  <a:extLst>
                    <a:ext uri="{FF2B5EF4-FFF2-40B4-BE49-F238E27FC236}">
                      <a16:creationId xmlns:a16="http://schemas.microsoft.com/office/drawing/2014/main" id="{F341368F-A0CC-429F-BB47-A72D67EE5334}"/>
                    </a:ext>
                  </a:extLst>
                </p:cNvPr>
                <p:cNvSpPr>
                  <a:spLocks noRot="1" noChangeAspect="1" noMove="1" noResize="1" noEditPoints="1" noAdjustHandles="1" noChangeArrowheads="1" noChangeShapeType="1" noTextEdit="1"/>
                </p:cNvSpPr>
                <p:nvPr/>
              </p:nvSpPr>
              <p:spPr>
                <a:xfrm>
                  <a:off x="8388159" y="4935607"/>
                  <a:ext cx="440570" cy="307777"/>
                </a:xfrm>
                <a:prstGeom prst="rect">
                  <a:avLst/>
                </a:prstGeom>
                <a:blipFill>
                  <a:blip r:embed="rId12"/>
                  <a:stretch>
                    <a:fillRect b="-10000"/>
                  </a:stretch>
                </a:blipFill>
              </p:spPr>
              <p:txBody>
                <a:bodyPr/>
                <a:lstStyle/>
                <a:p>
                  <a:r>
                    <a:rPr lang="zh-CN" altLang="en-US">
                      <a:noFill/>
                    </a:rPr>
                    <a:t> </a:t>
                  </a:r>
                </a:p>
              </p:txBody>
            </p:sp>
          </mc:Fallback>
        </mc:AlternateContent>
        <p:pic>
          <p:nvPicPr>
            <p:cNvPr id="128" name="图片 127">
              <a:extLst>
                <a:ext uri="{FF2B5EF4-FFF2-40B4-BE49-F238E27FC236}">
                  <a16:creationId xmlns:a16="http://schemas.microsoft.com/office/drawing/2014/main" id="{A03EA963-6C0F-41B0-B820-B3895C851682}"/>
                </a:ext>
              </a:extLst>
            </p:cNvPr>
            <p:cNvPicPr>
              <a:picLocks/>
            </p:cNvPicPr>
            <p:nvPr/>
          </p:nvPicPr>
          <p:blipFill>
            <a:blip r:embed="rId9">
              <a:clrChange>
                <a:clrFrom>
                  <a:srgbClr val="FFFFFF"/>
                </a:clrFrom>
                <a:clrTo>
                  <a:srgbClr val="FFFFFF">
                    <a:alpha val="0"/>
                  </a:srgbClr>
                </a:clrTo>
              </a:clrChange>
            </a:blip>
            <a:stretch>
              <a:fillRect/>
            </a:stretch>
          </p:blipFill>
          <p:spPr>
            <a:xfrm>
              <a:off x="4450508" y="4952777"/>
              <a:ext cx="288000" cy="288000"/>
            </a:xfrm>
            <a:prstGeom prst="rect">
              <a:avLst/>
            </a:prstGeom>
            <a:noFill/>
          </p:spPr>
        </p:pic>
        <p:pic>
          <p:nvPicPr>
            <p:cNvPr id="129" name="图片 128">
              <a:extLst>
                <a:ext uri="{FF2B5EF4-FFF2-40B4-BE49-F238E27FC236}">
                  <a16:creationId xmlns:a16="http://schemas.microsoft.com/office/drawing/2014/main" id="{27E4493F-6E66-48D3-B738-3FDCFC578268}"/>
                </a:ext>
              </a:extLst>
            </p:cNvPr>
            <p:cNvPicPr>
              <a:picLocks/>
            </p:cNvPicPr>
            <p:nvPr/>
          </p:nvPicPr>
          <p:blipFill>
            <a:blip r:embed="rId9">
              <a:clrChange>
                <a:clrFrom>
                  <a:srgbClr val="FFFFFF"/>
                </a:clrFrom>
                <a:clrTo>
                  <a:srgbClr val="FFFFFF">
                    <a:alpha val="0"/>
                  </a:srgbClr>
                </a:clrTo>
              </a:clrChange>
            </a:blip>
            <a:stretch>
              <a:fillRect/>
            </a:stretch>
          </p:blipFill>
          <p:spPr>
            <a:xfrm>
              <a:off x="6051538" y="4952777"/>
              <a:ext cx="288000" cy="288000"/>
            </a:xfrm>
            <a:prstGeom prst="rect">
              <a:avLst/>
            </a:prstGeom>
            <a:noFill/>
          </p:spPr>
        </p:pic>
        <mc:AlternateContent xmlns:mc="http://schemas.openxmlformats.org/markup-compatibility/2006" xmlns:a14="http://schemas.microsoft.com/office/drawing/2010/main">
          <mc:Choice Requires="a14">
            <p:sp>
              <p:nvSpPr>
                <p:cNvPr id="130" name="矩形 129">
                  <a:extLst>
                    <a:ext uri="{FF2B5EF4-FFF2-40B4-BE49-F238E27FC236}">
                      <a16:creationId xmlns:a16="http://schemas.microsoft.com/office/drawing/2014/main" id="{1D78F69A-5E88-4897-BE2F-69FFB32AC4E5}"/>
                    </a:ext>
                  </a:extLst>
                </p:cNvPr>
                <p:cNvSpPr/>
                <p:nvPr/>
              </p:nvSpPr>
              <p:spPr>
                <a:xfrm>
                  <a:off x="1358979" y="4908708"/>
                  <a:ext cx="730072" cy="36157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sSup>
                              <m:sSupPr>
                                <m:ctrlPr>
                                  <a:rPr kumimoji="1" lang="en-US" altLang="zh-CN" i="1" dirty="0">
                                    <a:latin typeface="Cambria Math" panose="02040503050406030204" pitchFamily="18" charset="0"/>
                                    <a:cs typeface="Times New Roman" panose="02020603050405020304" pitchFamily="18" charset="0"/>
                                  </a:rPr>
                                </m:ctrlPr>
                              </m:sSupPr>
                              <m:e>
                                <m:r>
                                  <a:rPr kumimoji="1" lang="en-US" altLang="zh-CN" i="1" dirty="0">
                                    <a:latin typeface="Cambria Math" panose="02040503050406030204" pitchFamily="18" charset="0"/>
                                    <a:cs typeface="Times New Roman" panose="02020603050405020304" pitchFamily="18" charset="0"/>
                                  </a:rPr>
                                  <m:t>𝜆</m:t>
                                </m:r>
                              </m:e>
                              <m:sup>
                                <m:r>
                                  <a:rPr kumimoji="1" lang="en-US" altLang="zh-CN" i="1" dirty="0">
                                    <a:latin typeface="Cambria Math" panose="02040503050406030204" pitchFamily="18" charset="0"/>
                                    <a:cs typeface="Times New Roman" panose="02020603050405020304" pitchFamily="18" charset="0"/>
                                  </a:rPr>
                                  <m:t>0</m:t>
                                </m:r>
                              </m:sup>
                            </m:sSup>
                            <m:r>
                              <a:rPr kumimoji="1" lang="en-US" altLang="zh-CN" i="1" dirty="0">
                                <a:latin typeface="Cambria Math" panose="02040503050406030204" pitchFamily="18" charset="0"/>
                                <a:cs typeface="Times New Roman" panose="02020603050405020304" pitchFamily="18" charset="0"/>
                              </a:rPr>
                              <m:t>𝜙</m:t>
                            </m:r>
                          </m:e>
                          <m:sub>
                            <m:r>
                              <a:rPr kumimoji="1" lang="en-US" altLang="zh-CN" b="0" i="1" dirty="0">
                                <a:latin typeface="Cambria Math" panose="02040503050406030204" pitchFamily="18" charset="0"/>
                                <a:cs typeface="Times New Roman" panose="02020603050405020304" pitchFamily="18" charset="0"/>
                              </a:rPr>
                              <m:t>2</m:t>
                            </m:r>
                          </m:sub>
                          <m:sup>
                            <m:r>
                              <a:rPr kumimoji="1" lang="en-US" altLang="zh-CN" i="1" dirty="0">
                                <a:latin typeface="Cambria Math" panose="02040503050406030204" pitchFamily="18" charset="0"/>
                                <a:cs typeface="Times New Roman" panose="02020603050405020304" pitchFamily="18" charset="0"/>
                              </a:rPr>
                              <m:t>(1)</m:t>
                            </m:r>
                          </m:sup>
                        </m:sSubSup>
                      </m:oMath>
                    </m:oMathPara>
                  </a14:m>
                  <a:endParaRPr lang="zh-CN" altLang="en-US" sz="1100" dirty="0"/>
                </a:p>
              </p:txBody>
            </p:sp>
          </mc:Choice>
          <mc:Fallback xmlns="">
            <p:sp>
              <p:nvSpPr>
                <p:cNvPr id="130" name="矩形 129">
                  <a:extLst>
                    <a:ext uri="{FF2B5EF4-FFF2-40B4-BE49-F238E27FC236}">
                      <a16:creationId xmlns:a16="http://schemas.microsoft.com/office/drawing/2014/main" id="{1D78F69A-5E88-4897-BE2F-69FFB32AC4E5}"/>
                    </a:ext>
                  </a:extLst>
                </p:cNvPr>
                <p:cNvSpPr>
                  <a:spLocks noRot="1" noChangeAspect="1" noMove="1" noResize="1" noEditPoints="1" noAdjustHandles="1" noChangeArrowheads="1" noChangeShapeType="1" noTextEdit="1"/>
                </p:cNvSpPr>
                <p:nvPr/>
              </p:nvSpPr>
              <p:spPr>
                <a:xfrm>
                  <a:off x="1358979" y="4908708"/>
                  <a:ext cx="730072" cy="361574"/>
                </a:xfrm>
                <a:prstGeom prst="rect">
                  <a:avLst/>
                </a:prstGeom>
                <a:blipFill>
                  <a:blip r:embed="rId13"/>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CE03B9E9-154C-4C49-B6EA-4288E4CBAACA}"/>
                    </a:ext>
                  </a:extLst>
                </p:cNvPr>
                <p:cNvSpPr/>
                <p:nvPr/>
              </p:nvSpPr>
              <p:spPr>
                <a:xfrm>
                  <a:off x="3600894" y="4824070"/>
                  <a:ext cx="775212" cy="530851"/>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sSup>
                              <m:sSupPr>
                                <m:ctrlPr>
                                  <a:rPr kumimoji="1" lang="en-US" altLang="zh-CN" i="1" dirty="0">
                                    <a:latin typeface="Cambria Math" panose="02040503050406030204" pitchFamily="18" charset="0"/>
                                    <a:cs typeface="Times New Roman" panose="02020603050405020304" pitchFamily="18" charset="0"/>
                                  </a:rPr>
                                </m:ctrlPr>
                              </m:sSupPr>
                              <m:e>
                                <m:r>
                                  <a:rPr kumimoji="1" lang="en-US" altLang="zh-CN" i="1" dirty="0">
                                    <a:latin typeface="Cambria Math" panose="02040503050406030204" pitchFamily="18" charset="0"/>
                                    <a:cs typeface="Times New Roman" panose="02020603050405020304" pitchFamily="18" charset="0"/>
                                  </a:rPr>
                                  <m:t>𝜆</m:t>
                                </m:r>
                              </m:e>
                              <m:sup>
                                <m:r>
                                  <a:rPr kumimoji="1" lang="en-US" altLang="zh-CN" i="1" dirty="0">
                                    <a:latin typeface="Cambria Math" panose="02040503050406030204" pitchFamily="18" charset="0"/>
                                    <a:cs typeface="Times New Roman" panose="02020603050405020304" pitchFamily="18" charset="0"/>
                                  </a:rPr>
                                  <m:t>1</m:t>
                                </m:r>
                              </m:sup>
                            </m:sSup>
                            <m:r>
                              <a:rPr kumimoji="1" lang="en-US" altLang="zh-CN" i="1" dirty="0">
                                <a:latin typeface="Cambria Math" panose="02040503050406030204" pitchFamily="18" charset="0"/>
                                <a:cs typeface="Times New Roman" panose="02020603050405020304" pitchFamily="18" charset="0"/>
                              </a:rPr>
                              <m:t>𝜙</m:t>
                            </m:r>
                          </m:e>
                          <m:sub>
                            <m:r>
                              <a:rPr kumimoji="1" lang="en-US" altLang="zh-CN" i="1" dirty="0">
                                <a:latin typeface="Cambria Math" panose="02040503050406030204" pitchFamily="18" charset="0"/>
                                <a:cs typeface="Times New Roman" panose="02020603050405020304" pitchFamily="18" charset="0"/>
                              </a:rPr>
                              <m:t>2</m:t>
                            </m:r>
                          </m:sub>
                          <m:sup>
                            <m:r>
                              <a:rPr kumimoji="1" lang="en-US" altLang="zh-CN" i="1" dirty="0">
                                <a:latin typeface="Cambria Math" panose="02040503050406030204" pitchFamily="18" charset="0"/>
                                <a:cs typeface="Times New Roman" panose="02020603050405020304" pitchFamily="18" charset="0"/>
                              </a:rPr>
                              <m:t>(2)</m:t>
                            </m:r>
                          </m:sup>
                        </m:sSubSup>
                      </m:oMath>
                    </m:oMathPara>
                  </a14:m>
                  <a:endParaRPr kumimoji="1" lang="en-US" altLang="zh-CN" dirty="0">
                    <a:cs typeface="Times New Roman" panose="02020603050405020304" pitchFamily="18" charset="0"/>
                  </a:endParaRPr>
                </a:p>
                <a:p>
                  <a:endParaRPr lang="zh-CN" altLang="en-US" sz="1100" dirty="0"/>
                </a:p>
              </p:txBody>
            </p:sp>
          </mc:Choice>
          <mc:Fallback xmlns="">
            <p:sp>
              <p:nvSpPr>
                <p:cNvPr id="131" name="矩形 130">
                  <a:extLst>
                    <a:ext uri="{FF2B5EF4-FFF2-40B4-BE49-F238E27FC236}">
                      <a16:creationId xmlns:a16="http://schemas.microsoft.com/office/drawing/2014/main" id="{CE03B9E9-154C-4C49-B6EA-4288E4CBAACA}"/>
                    </a:ext>
                  </a:extLst>
                </p:cNvPr>
                <p:cNvSpPr>
                  <a:spLocks noRot="1" noChangeAspect="1" noMove="1" noResize="1" noEditPoints="1" noAdjustHandles="1" noChangeArrowheads="1" noChangeShapeType="1" noTextEdit="1"/>
                </p:cNvSpPr>
                <p:nvPr/>
              </p:nvSpPr>
              <p:spPr>
                <a:xfrm>
                  <a:off x="3600894" y="4824070"/>
                  <a:ext cx="775212" cy="530851"/>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TextBox 67">
                  <a:extLst>
                    <a:ext uri="{FF2B5EF4-FFF2-40B4-BE49-F238E27FC236}">
                      <a16:creationId xmlns:a16="http://schemas.microsoft.com/office/drawing/2014/main" id="{9B666008-A777-4224-8A54-680A80C3F301}"/>
                    </a:ext>
                  </a:extLst>
                </p:cNvPr>
                <p:cNvSpPr txBox="1"/>
                <p:nvPr/>
              </p:nvSpPr>
              <p:spPr>
                <a:xfrm>
                  <a:off x="4679063" y="4889440"/>
                  <a:ext cx="1113074"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132" name="TextBox 67">
                  <a:extLst>
                    <a:ext uri="{FF2B5EF4-FFF2-40B4-BE49-F238E27FC236}">
                      <a16:creationId xmlns:a16="http://schemas.microsoft.com/office/drawing/2014/main" id="{9B666008-A777-4224-8A54-680A80C3F301}"/>
                    </a:ext>
                  </a:extLst>
                </p:cNvPr>
                <p:cNvSpPr txBox="1">
                  <a:spLocks noRot="1" noChangeAspect="1" noMove="1" noResize="1" noEditPoints="1" noAdjustHandles="1" noChangeArrowheads="1" noChangeShapeType="1" noTextEdit="1"/>
                </p:cNvSpPr>
                <p:nvPr/>
              </p:nvSpPr>
              <p:spPr>
                <a:xfrm>
                  <a:off x="4679063" y="4889440"/>
                  <a:ext cx="1113074" cy="400110"/>
                </a:xfrm>
                <a:prstGeom prst="rect">
                  <a:avLst/>
                </a:prstGeom>
                <a:blipFill>
                  <a:blip r:embed="rId15"/>
                  <a:stretch>
                    <a:fillRect/>
                  </a:stretch>
                </a:blipFill>
              </p:spPr>
              <p:txBody>
                <a:bodyPr/>
                <a:lstStyle/>
                <a:p>
                  <a:r>
                    <a:rPr lang="zh-CN" altLang="en-US">
                      <a:noFill/>
                    </a:rPr>
                    <a:t> </a:t>
                  </a:r>
                </a:p>
              </p:txBody>
            </p:sp>
          </mc:Fallback>
        </mc:AlternateContent>
        <p:pic>
          <p:nvPicPr>
            <p:cNvPr id="133" name="图片 132">
              <a:extLst>
                <a:ext uri="{FF2B5EF4-FFF2-40B4-BE49-F238E27FC236}">
                  <a16:creationId xmlns:a16="http://schemas.microsoft.com/office/drawing/2014/main" id="{BAE7995A-DBCD-4699-A283-F7ED276B750D}"/>
                </a:ext>
              </a:extLst>
            </p:cNvPr>
            <p:cNvPicPr>
              <a:picLocks/>
            </p:cNvPicPr>
            <p:nvPr/>
          </p:nvPicPr>
          <p:blipFill>
            <a:blip r:embed="rId9">
              <a:clrChange>
                <a:clrFrom>
                  <a:srgbClr val="FFFFFF"/>
                </a:clrFrom>
                <a:clrTo>
                  <a:srgbClr val="FFFFFF">
                    <a:alpha val="0"/>
                  </a:srgbClr>
                </a:clrTo>
              </a:clrChange>
            </a:blip>
            <a:stretch>
              <a:fillRect/>
            </a:stretch>
          </p:blipFill>
          <p:spPr>
            <a:xfrm>
              <a:off x="2587719" y="4347354"/>
              <a:ext cx="288000" cy="288000"/>
            </a:xfrm>
            <a:prstGeom prst="rect">
              <a:avLst/>
            </a:prstGeom>
            <a:noFill/>
          </p:spPr>
        </p:pic>
        <mc:AlternateContent xmlns:mc="http://schemas.openxmlformats.org/markup-compatibility/2006" xmlns:a14="http://schemas.microsoft.com/office/drawing/2010/main">
          <mc:Choice Requires="a14">
            <p:sp>
              <p:nvSpPr>
                <p:cNvPr id="134" name="矩形 133">
                  <a:extLst>
                    <a:ext uri="{FF2B5EF4-FFF2-40B4-BE49-F238E27FC236}">
                      <a16:creationId xmlns:a16="http://schemas.microsoft.com/office/drawing/2014/main" id="{45774D39-A060-4E01-B4AE-678030B8225B}"/>
                    </a:ext>
                  </a:extLst>
                </p:cNvPr>
                <p:cNvSpPr/>
                <p:nvPr/>
              </p:nvSpPr>
              <p:spPr>
                <a:xfrm>
                  <a:off x="3600894" y="4218775"/>
                  <a:ext cx="775212" cy="53059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sSup>
                              <m:sSupPr>
                                <m:ctrlPr>
                                  <a:rPr kumimoji="1" lang="en-US" altLang="zh-CN" i="1" dirty="0">
                                    <a:latin typeface="Cambria Math" panose="02040503050406030204" pitchFamily="18" charset="0"/>
                                    <a:cs typeface="Times New Roman" panose="02020603050405020304" pitchFamily="18" charset="0"/>
                                  </a:rPr>
                                </m:ctrlPr>
                              </m:sSupPr>
                              <m:e>
                                <m:r>
                                  <a:rPr kumimoji="1" lang="en-US" altLang="zh-CN" i="1" dirty="0">
                                    <a:latin typeface="Cambria Math" panose="02040503050406030204" pitchFamily="18" charset="0"/>
                                    <a:cs typeface="Times New Roman" panose="02020603050405020304" pitchFamily="18" charset="0"/>
                                  </a:rPr>
                                  <m:t>𝜆</m:t>
                                </m:r>
                              </m:e>
                              <m:sup>
                                <m:r>
                                  <a:rPr kumimoji="1" lang="en-US" altLang="zh-CN" i="1" dirty="0">
                                    <a:latin typeface="Cambria Math" panose="02040503050406030204" pitchFamily="18" charset="0"/>
                                    <a:cs typeface="Times New Roman" panose="02020603050405020304" pitchFamily="18" charset="0"/>
                                  </a:rPr>
                                  <m:t>1</m:t>
                                </m:r>
                              </m:sup>
                            </m:sSup>
                            <m:r>
                              <a:rPr kumimoji="1" lang="en-US" altLang="zh-CN" i="1" dirty="0">
                                <a:latin typeface="Cambria Math" panose="02040503050406030204" pitchFamily="18" charset="0"/>
                                <a:cs typeface="Times New Roman" panose="02020603050405020304" pitchFamily="18" charset="0"/>
                              </a:rPr>
                              <m:t>𝜙</m:t>
                            </m:r>
                          </m:e>
                          <m:sub>
                            <m:r>
                              <a:rPr kumimoji="1" lang="en-US" altLang="zh-CN" i="1" dirty="0">
                                <a:latin typeface="Cambria Math" panose="02040503050406030204" pitchFamily="18" charset="0"/>
                                <a:cs typeface="Times New Roman" panose="02020603050405020304" pitchFamily="18" charset="0"/>
                              </a:rPr>
                              <m:t>1</m:t>
                            </m:r>
                          </m:sub>
                          <m:sup>
                            <m:r>
                              <a:rPr kumimoji="1" lang="en-US" altLang="zh-CN" i="1" dirty="0">
                                <a:latin typeface="Cambria Math" panose="02040503050406030204" pitchFamily="18" charset="0"/>
                                <a:cs typeface="Times New Roman" panose="02020603050405020304" pitchFamily="18" charset="0"/>
                              </a:rPr>
                              <m:t>(2)</m:t>
                            </m:r>
                          </m:sup>
                        </m:sSubSup>
                      </m:oMath>
                    </m:oMathPara>
                  </a14:m>
                  <a:endParaRPr kumimoji="1" lang="en-US" altLang="zh-CN" dirty="0">
                    <a:cs typeface="Times New Roman" panose="02020603050405020304" pitchFamily="18" charset="0"/>
                  </a:endParaRPr>
                </a:p>
                <a:p>
                  <a:endParaRPr lang="zh-CN" altLang="en-US" sz="1100" dirty="0"/>
                </a:p>
              </p:txBody>
            </p:sp>
          </mc:Choice>
          <mc:Fallback xmlns="">
            <p:sp>
              <p:nvSpPr>
                <p:cNvPr id="134" name="矩形 133">
                  <a:extLst>
                    <a:ext uri="{FF2B5EF4-FFF2-40B4-BE49-F238E27FC236}">
                      <a16:creationId xmlns:a16="http://schemas.microsoft.com/office/drawing/2014/main" id="{45774D39-A060-4E01-B4AE-678030B8225B}"/>
                    </a:ext>
                  </a:extLst>
                </p:cNvPr>
                <p:cNvSpPr>
                  <a:spLocks noRot="1" noChangeAspect="1" noMove="1" noResize="1" noEditPoints="1" noAdjustHandles="1" noChangeArrowheads="1" noChangeShapeType="1" noTextEdit="1"/>
                </p:cNvSpPr>
                <p:nvPr/>
              </p:nvSpPr>
              <p:spPr>
                <a:xfrm>
                  <a:off x="3600894" y="4218775"/>
                  <a:ext cx="775212" cy="530594"/>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矩形 134">
                  <a:extLst>
                    <a:ext uri="{FF2B5EF4-FFF2-40B4-BE49-F238E27FC236}">
                      <a16:creationId xmlns:a16="http://schemas.microsoft.com/office/drawing/2014/main" id="{A49ECF6B-E96C-43D7-8E09-80025DDC35A3}"/>
                    </a:ext>
                  </a:extLst>
                </p:cNvPr>
                <p:cNvSpPr/>
                <p:nvPr/>
              </p:nvSpPr>
              <p:spPr>
                <a:xfrm>
                  <a:off x="6708322" y="4303414"/>
                  <a:ext cx="930383" cy="36131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sSup>
                              <m:sSupPr>
                                <m:ctrlPr>
                                  <a:rPr kumimoji="1" lang="en-US" altLang="zh-CN" i="1" dirty="0">
                                    <a:latin typeface="Cambria Math" panose="02040503050406030204" pitchFamily="18" charset="0"/>
                                    <a:cs typeface="Times New Roman" panose="02020603050405020304" pitchFamily="18" charset="0"/>
                                  </a:rPr>
                                </m:ctrlPr>
                              </m:sSupPr>
                              <m:e>
                                <m:r>
                                  <a:rPr kumimoji="1" lang="en-US" altLang="zh-CN" i="1" dirty="0">
                                    <a:latin typeface="Cambria Math" panose="02040503050406030204" pitchFamily="18" charset="0"/>
                                    <a:cs typeface="Times New Roman" panose="02020603050405020304" pitchFamily="18" charset="0"/>
                                  </a:rPr>
                                  <m:t>𝜆</m:t>
                                </m:r>
                              </m:e>
                              <m:sup>
                                <m:r>
                                  <a:rPr kumimoji="1" lang="en-US" altLang="zh-CN" i="1" dirty="0">
                                    <a:latin typeface="Cambria Math" panose="02040503050406030204" pitchFamily="18" charset="0"/>
                                    <a:cs typeface="Times New Roman" panose="02020603050405020304" pitchFamily="18" charset="0"/>
                                  </a:rPr>
                                  <m:t>𝑅</m:t>
                                </m:r>
                                <m:r>
                                  <a:rPr kumimoji="1" lang="en-US" altLang="zh-CN" i="1" dirty="0">
                                    <a:latin typeface="Cambria Math" panose="02040503050406030204" pitchFamily="18" charset="0"/>
                                    <a:cs typeface="Times New Roman" panose="02020603050405020304" pitchFamily="18" charset="0"/>
                                  </a:rPr>
                                  <m:t>−1</m:t>
                                </m:r>
                              </m:sup>
                            </m:sSup>
                            <m:r>
                              <a:rPr kumimoji="1" lang="en-US" altLang="zh-CN" i="1" dirty="0">
                                <a:latin typeface="Cambria Math" panose="02040503050406030204" pitchFamily="18" charset="0"/>
                                <a:cs typeface="Times New Roman" panose="02020603050405020304" pitchFamily="18" charset="0"/>
                              </a:rPr>
                              <m:t>𝜙</m:t>
                            </m:r>
                          </m:e>
                          <m:sub>
                            <m:r>
                              <a:rPr kumimoji="1" lang="en-US" altLang="zh-CN" i="1" dirty="0">
                                <a:latin typeface="Cambria Math" panose="02040503050406030204" pitchFamily="18" charset="0"/>
                                <a:cs typeface="Times New Roman" panose="02020603050405020304" pitchFamily="18" charset="0"/>
                              </a:rPr>
                              <m:t>1</m:t>
                            </m:r>
                          </m:sub>
                          <m:sup>
                            <m:r>
                              <a:rPr kumimoji="1" lang="en-US" altLang="zh-CN" i="1" dirty="0">
                                <a:latin typeface="Cambria Math" panose="02040503050406030204" pitchFamily="18" charset="0"/>
                                <a:cs typeface="Times New Roman" panose="02020603050405020304" pitchFamily="18" charset="0"/>
                              </a:rPr>
                              <m:t>(</m:t>
                            </m:r>
                            <m:r>
                              <a:rPr kumimoji="1" lang="en-US" altLang="zh-CN" i="1" dirty="0">
                                <a:latin typeface="Cambria Math" panose="02040503050406030204" pitchFamily="18" charset="0"/>
                                <a:cs typeface="Times New Roman" panose="02020603050405020304" pitchFamily="18" charset="0"/>
                              </a:rPr>
                              <m:t>𝑅</m:t>
                            </m:r>
                            <m:r>
                              <a:rPr kumimoji="1" lang="en-US" altLang="zh-CN" i="1" dirty="0">
                                <a:latin typeface="Cambria Math" panose="02040503050406030204" pitchFamily="18" charset="0"/>
                                <a:cs typeface="Times New Roman" panose="02020603050405020304" pitchFamily="18" charset="0"/>
                              </a:rPr>
                              <m:t>)</m:t>
                            </m:r>
                          </m:sup>
                        </m:sSubSup>
                      </m:oMath>
                    </m:oMathPara>
                  </a14:m>
                  <a:endParaRPr lang="zh-CN" altLang="en-US" sz="1100" dirty="0"/>
                </a:p>
              </p:txBody>
            </p:sp>
          </mc:Choice>
          <mc:Fallback xmlns="">
            <p:sp>
              <p:nvSpPr>
                <p:cNvPr id="135" name="矩形 134">
                  <a:extLst>
                    <a:ext uri="{FF2B5EF4-FFF2-40B4-BE49-F238E27FC236}">
                      <a16:creationId xmlns:a16="http://schemas.microsoft.com/office/drawing/2014/main" id="{A49ECF6B-E96C-43D7-8E09-80025DDC35A3}"/>
                    </a:ext>
                  </a:extLst>
                </p:cNvPr>
                <p:cNvSpPr>
                  <a:spLocks noRot="1" noChangeAspect="1" noMove="1" noResize="1" noEditPoints="1" noAdjustHandles="1" noChangeArrowheads="1" noChangeShapeType="1" noTextEdit="1"/>
                </p:cNvSpPr>
                <p:nvPr/>
              </p:nvSpPr>
              <p:spPr>
                <a:xfrm>
                  <a:off x="6708322" y="4303414"/>
                  <a:ext cx="930383" cy="361317"/>
                </a:xfrm>
                <a:prstGeom prst="rect">
                  <a:avLst/>
                </a:prstGeom>
                <a:blipFill>
                  <a:blip r:embed="rId17"/>
                  <a:stretch>
                    <a:fillRect b="-5085"/>
                  </a:stretch>
                </a:blipFill>
              </p:spPr>
              <p:txBody>
                <a:bodyPr/>
                <a:lstStyle/>
                <a:p>
                  <a:r>
                    <a:rPr lang="zh-CN" altLang="en-US">
                      <a:noFill/>
                    </a:rPr>
                    <a:t> </a:t>
                  </a:r>
                </a:p>
              </p:txBody>
            </p:sp>
          </mc:Fallback>
        </mc:AlternateContent>
        <p:pic>
          <p:nvPicPr>
            <p:cNvPr id="136" name="图片 135">
              <a:extLst>
                <a:ext uri="{FF2B5EF4-FFF2-40B4-BE49-F238E27FC236}">
                  <a16:creationId xmlns:a16="http://schemas.microsoft.com/office/drawing/2014/main" id="{1A0ED422-197A-41C0-BD40-6513E6CAFE53}"/>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7758228" y="4391128"/>
              <a:ext cx="325613" cy="185889"/>
            </a:xfrm>
            <a:prstGeom prst="rect">
              <a:avLst/>
            </a:prstGeom>
            <a:noFill/>
          </p:spPr>
        </p:pic>
        <mc:AlternateContent xmlns:mc="http://schemas.openxmlformats.org/markup-compatibility/2006" xmlns:a14="http://schemas.microsoft.com/office/drawing/2010/main">
          <mc:Choice Requires="a14">
            <p:sp>
              <p:nvSpPr>
                <p:cNvPr id="137" name="矩形 136">
                  <a:extLst>
                    <a:ext uri="{FF2B5EF4-FFF2-40B4-BE49-F238E27FC236}">
                      <a16:creationId xmlns:a16="http://schemas.microsoft.com/office/drawing/2014/main" id="{2F7F7E58-BD83-4F43-9065-B45CEA88C9EC}"/>
                    </a:ext>
                  </a:extLst>
                </p:cNvPr>
                <p:cNvSpPr/>
                <p:nvPr/>
              </p:nvSpPr>
              <p:spPr>
                <a:xfrm>
                  <a:off x="8388159" y="4330184"/>
                  <a:ext cx="436402" cy="307777"/>
                </a:xfrm>
                <a:prstGeom prst="rect">
                  <a:avLst/>
                </a:prstGeom>
                <a:noFill/>
              </p:spPr>
              <p:txBody>
                <a:bodyPr wrap="none">
                  <a:spAutoFit/>
                </a:bodyPr>
                <a:lstStyle>
                  <a:defPPr>
                    <a:defRPr lang="zh-CN"/>
                  </a:defPPr>
                  <a:lvl1pPr marL="0" algn="l" defTabSz="914285" rtl="0" eaLnBrk="1" latinLnBrk="0" hangingPunct="1">
                    <a:defRPr sz="1700" kern="1200">
                      <a:solidFill>
                        <a:schemeClr val="tx1"/>
                      </a:solidFill>
                      <a:latin typeface="+mn-lt"/>
                      <a:ea typeface="+mn-ea"/>
                      <a:cs typeface="+mn-cs"/>
                    </a:defRPr>
                  </a:lvl1pPr>
                  <a:lvl2pPr marL="457142" algn="l" defTabSz="914285" rtl="0" eaLnBrk="1" latinLnBrk="0" hangingPunct="1">
                    <a:defRPr sz="1700" kern="1200">
                      <a:solidFill>
                        <a:schemeClr val="tx1"/>
                      </a:solidFill>
                      <a:latin typeface="+mn-lt"/>
                      <a:ea typeface="+mn-ea"/>
                      <a:cs typeface="+mn-cs"/>
                    </a:defRPr>
                  </a:lvl2pPr>
                  <a:lvl3pPr marL="914285" algn="l" defTabSz="914285" rtl="0" eaLnBrk="1" latinLnBrk="0" hangingPunct="1">
                    <a:defRPr sz="1700" kern="1200">
                      <a:solidFill>
                        <a:schemeClr val="tx1"/>
                      </a:solidFill>
                      <a:latin typeface="+mn-lt"/>
                      <a:ea typeface="+mn-ea"/>
                      <a:cs typeface="+mn-cs"/>
                    </a:defRPr>
                  </a:lvl3pPr>
                  <a:lvl4pPr marL="1371427" algn="l" defTabSz="914285" rtl="0" eaLnBrk="1" latinLnBrk="0" hangingPunct="1">
                    <a:defRPr sz="1700" kern="1200">
                      <a:solidFill>
                        <a:schemeClr val="tx1"/>
                      </a:solidFill>
                      <a:latin typeface="+mn-lt"/>
                      <a:ea typeface="+mn-ea"/>
                      <a:cs typeface="+mn-cs"/>
                    </a:defRPr>
                  </a:lvl4pPr>
                  <a:lvl5pPr marL="1828568" algn="l" defTabSz="914285" rtl="0" eaLnBrk="1" latinLnBrk="0" hangingPunct="1">
                    <a:defRPr sz="1700" kern="1200">
                      <a:solidFill>
                        <a:schemeClr val="tx1"/>
                      </a:solidFill>
                      <a:latin typeface="+mn-lt"/>
                      <a:ea typeface="+mn-ea"/>
                      <a:cs typeface="+mn-cs"/>
                    </a:defRPr>
                  </a:lvl5pPr>
                  <a:lvl6pPr marL="2285711" algn="l" defTabSz="914285" rtl="0" eaLnBrk="1" latinLnBrk="0" hangingPunct="1">
                    <a:defRPr sz="1700" kern="1200">
                      <a:solidFill>
                        <a:schemeClr val="tx1"/>
                      </a:solidFill>
                      <a:latin typeface="+mn-lt"/>
                      <a:ea typeface="+mn-ea"/>
                      <a:cs typeface="+mn-cs"/>
                    </a:defRPr>
                  </a:lvl6pPr>
                  <a:lvl7pPr marL="2742853" algn="l" defTabSz="914285" rtl="0" eaLnBrk="1" latinLnBrk="0" hangingPunct="1">
                    <a:defRPr sz="1700" kern="1200">
                      <a:solidFill>
                        <a:schemeClr val="tx1"/>
                      </a:solidFill>
                      <a:latin typeface="+mn-lt"/>
                      <a:ea typeface="+mn-ea"/>
                      <a:cs typeface="+mn-cs"/>
                    </a:defRPr>
                  </a:lvl7pPr>
                  <a:lvl8pPr marL="3199995" algn="l" defTabSz="914285" rtl="0" eaLnBrk="1" latinLnBrk="0" hangingPunct="1">
                    <a:defRPr sz="1700" kern="1200">
                      <a:solidFill>
                        <a:schemeClr val="tx1"/>
                      </a:solidFill>
                      <a:latin typeface="+mn-lt"/>
                      <a:ea typeface="+mn-ea"/>
                      <a:cs typeface="+mn-cs"/>
                    </a:defRPr>
                  </a:lvl8pPr>
                  <a:lvl9pPr marL="3657138" algn="l" defTabSz="914285" rtl="0" eaLnBrk="1" latinLnBrk="0" hangingPunct="1">
                    <a:defRPr sz="17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zh-CN" sz="1400" i="1" dirty="0">
                                <a:latin typeface="Cambria Math" panose="02040503050406030204" pitchFamily="18" charset="0"/>
                                <a:cs typeface="Times New Roman" panose="02020603050405020304" pitchFamily="18" charset="0"/>
                              </a:rPr>
                            </m:ctrlPr>
                          </m:sSubPr>
                          <m:e>
                            <m:r>
                              <a:rPr kumimoji="1" lang="en-US" altLang="zh-CN" sz="1400" i="1" dirty="0">
                                <a:latin typeface="Cambria Math" panose="02040503050406030204" pitchFamily="18" charset="0"/>
                                <a:cs typeface="Times New Roman" panose="02020603050405020304" pitchFamily="18" charset="0"/>
                              </a:rPr>
                              <m:t>𝜙</m:t>
                            </m:r>
                          </m:e>
                          <m:sub>
                            <m:r>
                              <a:rPr kumimoji="1" lang="en-US" altLang="zh-CN" sz="1400" i="1" dirty="0">
                                <a:latin typeface="Cambria Math" panose="02040503050406030204" pitchFamily="18" charset="0"/>
                                <a:cs typeface="Times New Roman" panose="02020603050405020304" pitchFamily="18" charset="0"/>
                              </a:rPr>
                              <m:t>1</m:t>
                            </m:r>
                          </m:sub>
                        </m:sSub>
                      </m:oMath>
                    </m:oMathPara>
                  </a14:m>
                  <a:endParaRPr lang="zh-CN" altLang="en-US" sz="1100" dirty="0"/>
                </a:p>
              </p:txBody>
            </p:sp>
          </mc:Choice>
          <mc:Fallback xmlns="">
            <p:sp>
              <p:nvSpPr>
                <p:cNvPr id="137" name="矩形 136">
                  <a:extLst>
                    <a:ext uri="{FF2B5EF4-FFF2-40B4-BE49-F238E27FC236}">
                      <a16:creationId xmlns:a16="http://schemas.microsoft.com/office/drawing/2014/main" id="{2F7F7E58-BD83-4F43-9065-B45CEA88C9EC}"/>
                    </a:ext>
                  </a:extLst>
                </p:cNvPr>
                <p:cNvSpPr>
                  <a:spLocks noRot="1" noChangeAspect="1" noMove="1" noResize="1" noEditPoints="1" noAdjustHandles="1" noChangeArrowheads="1" noChangeShapeType="1" noTextEdit="1"/>
                </p:cNvSpPr>
                <p:nvPr/>
              </p:nvSpPr>
              <p:spPr>
                <a:xfrm>
                  <a:off x="8388159" y="4330184"/>
                  <a:ext cx="436402" cy="307777"/>
                </a:xfrm>
                <a:prstGeom prst="rect">
                  <a:avLst/>
                </a:prstGeom>
                <a:blipFill>
                  <a:blip r:embed="rId18"/>
                  <a:stretch>
                    <a:fillRect b="-10000"/>
                  </a:stretch>
                </a:blipFill>
              </p:spPr>
              <p:txBody>
                <a:bodyPr/>
                <a:lstStyle/>
                <a:p>
                  <a:r>
                    <a:rPr lang="zh-CN" altLang="en-US">
                      <a:noFill/>
                    </a:rPr>
                    <a:t> </a:t>
                  </a:r>
                </a:p>
              </p:txBody>
            </p:sp>
          </mc:Fallback>
        </mc:AlternateContent>
        <p:pic>
          <p:nvPicPr>
            <p:cNvPr id="138" name="图片 137">
              <a:extLst>
                <a:ext uri="{FF2B5EF4-FFF2-40B4-BE49-F238E27FC236}">
                  <a16:creationId xmlns:a16="http://schemas.microsoft.com/office/drawing/2014/main" id="{2BD79AFE-132F-4986-AE2B-4C5CCE6EE2A0}"/>
                </a:ext>
              </a:extLst>
            </p:cNvPr>
            <p:cNvPicPr>
              <a:picLocks/>
            </p:cNvPicPr>
            <p:nvPr/>
          </p:nvPicPr>
          <p:blipFill>
            <a:blip r:embed="rId9">
              <a:clrChange>
                <a:clrFrom>
                  <a:srgbClr val="FFFFFF"/>
                </a:clrFrom>
                <a:clrTo>
                  <a:srgbClr val="FFFFFF">
                    <a:alpha val="0"/>
                  </a:srgbClr>
                </a:clrTo>
              </a:clrChange>
            </a:blip>
            <a:stretch>
              <a:fillRect/>
            </a:stretch>
          </p:blipFill>
          <p:spPr>
            <a:xfrm>
              <a:off x="4450508" y="4347354"/>
              <a:ext cx="288000" cy="288000"/>
            </a:xfrm>
            <a:prstGeom prst="rect">
              <a:avLst/>
            </a:prstGeom>
            <a:noFill/>
          </p:spPr>
        </p:pic>
        <p:pic>
          <p:nvPicPr>
            <p:cNvPr id="139" name="图片 138">
              <a:extLst>
                <a:ext uri="{FF2B5EF4-FFF2-40B4-BE49-F238E27FC236}">
                  <a16:creationId xmlns:a16="http://schemas.microsoft.com/office/drawing/2014/main" id="{587BE058-BA4D-41B1-9941-9B712B49F089}"/>
                </a:ext>
              </a:extLst>
            </p:cNvPr>
            <p:cNvPicPr>
              <a:picLocks/>
            </p:cNvPicPr>
            <p:nvPr/>
          </p:nvPicPr>
          <p:blipFill>
            <a:blip r:embed="rId9">
              <a:clrChange>
                <a:clrFrom>
                  <a:srgbClr val="FFFFFF"/>
                </a:clrFrom>
                <a:clrTo>
                  <a:srgbClr val="FFFFFF">
                    <a:alpha val="0"/>
                  </a:srgbClr>
                </a:clrTo>
              </a:clrChange>
            </a:blip>
            <a:stretch>
              <a:fillRect/>
            </a:stretch>
          </p:blipFill>
          <p:spPr>
            <a:xfrm>
              <a:off x="6051538" y="4347354"/>
              <a:ext cx="288000" cy="288000"/>
            </a:xfrm>
            <a:prstGeom prst="rect">
              <a:avLst/>
            </a:prstGeom>
            <a:noFill/>
          </p:spPr>
        </p:pic>
        <mc:AlternateContent xmlns:mc="http://schemas.openxmlformats.org/markup-compatibility/2006" xmlns:a14="http://schemas.microsoft.com/office/drawing/2010/main">
          <mc:Choice Requires="a14">
            <p:sp>
              <p:nvSpPr>
                <p:cNvPr id="140" name="矩形 139">
                  <a:extLst>
                    <a:ext uri="{FF2B5EF4-FFF2-40B4-BE49-F238E27FC236}">
                      <a16:creationId xmlns:a16="http://schemas.microsoft.com/office/drawing/2014/main" id="{0FF4541B-495F-4474-8C25-5804C55F606E}"/>
                    </a:ext>
                  </a:extLst>
                </p:cNvPr>
                <p:cNvSpPr/>
                <p:nvPr/>
              </p:nvSpPr>
              <p:spPr>
                <a:xfrm>
                  <a:off x="1358979" y="4303414"/>
                  <a:ext cx="730072" cy="36131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sSup>
                              <m:sSupPr>
                                <m:ctrlPr>
                                  <a:rPr kumimoji="1" lang="en-US" altLang="zh-CN" i="1" dirty="0">
                                    <a:latin typeface="Cambria Math" panose="02040503050406030204" pitchFamily="18" charset="0"/>
                                    <a:cs typeface="Times New Roman" panose="02020603050405020304" pitchFamily="18" charset="0"/>
                                  </a:rPr>
                                </m:ctrlPr>
                              </m:sSupPr>
                              <m:e>
                                <m:r>
                                  <a:rPr kumimoji="1" lang="en-US" altLang="zh-CN" i="1" dirty="0">
                                    <a:latin typeface="Cambria Math" panose="02040503050406030204" pitchFamily="18" charset="0"/>
                                    <a:cs typeface="Times New Roman" panose="02020603050405020304" pitchFamily="18" charset="0"/>
                                  </a:rPr>
                                  <m:t>𝜆</m:t>
                                </m:r>
                              </m:e>
                              <m:sup>
                                <m:r>
                                  <a:rPr kumimoji="1" lang="en-US" altLang="zh-CN" i="1" dirty="0">
                                    <a:latin typeface="Cambria Math" panose="02040503050406030204" pitchFamily="18" charset="0"/>
                                    <a:cs typeface="Times New Roman" panose="02020603050405020304" pitchFamily="18" charset="0"/>
                                  </a:rPr>
                                  <m:t>0</m:t>
                                </m:r>
                              </m:sup>
                            </m:sSup>
                            <m:r>
                              <a:rPr kumimoji="1" lang="en-US" altLang="zh-CN" i="1" dirty="0">
                                <a:latin typeface="Cambria Math" panose="02040503050406030204" pitchFamily="18" charset="0"/>
                                <a:cs typeface="Times New Roman" panose="02020603050405020304" pitchFamily="18" charset="0"/>
                              </a:rPr>
                              <m:t>𝜙</m:t>
                            </m:r>
                          </m:e>
                          <m:sub>
                            <m:r>
                              <a:rPr kumimoji="1" lang="en-US" altLang="zh-CN" i="1" dirty="0">
                                <a:latin typeface="Cambria Math" panose="02040503050406030204" pitchFamily="18" charset="0"/>
                                <a:cs typeface="Times New Roman" panose="02020603050405020304" pitchFamily="18" charset="0"/>
                              </a:rPr>
                              <m:t>1</m:t>
                            </m:r>
                          </m:sub>
                          <m:sup>
                            <m:r>
                              <a:rPr kumimoji="1" lang="en-US" altLang="zh-CN" i="1" dirty="0">
                                <a:latin typeface="Cambria Math" panose="02040503050406030204" pitchFamily="18" charset="0"/>
                                <a:cs typeface="Times New Roman" panose="02020603050405020304" pitchFamily="18" charset="0"/>
                              </a:rPr>
                              <m:t>(1)</m:t>
                            </m:r>
                          </m:sup>
                        </m:sSubSup>
                      </m:oMath>
                    </m:oMathPara>
                  </a14:m>
                  <a:endParaRPr lang="zh-CN" altLang="en-US" sz="1100" dirty="0"/>
                </a:p>
              </p:txBody>
            </p:sp>
          </mc:Choice>
          <mc:Fallback xmlns="">
            <p:sp>
              <p:nvSpPr>
                <p:cNvPr id="140" name="矩形 139">
                  <a:extLst>
                    <a:ext uri="{FF2B5EF4-FFF2-40B4-BE49-F238E27FC236}">
                      <a16:creationId xmlns:a16="http://schemas.microsoft.com/office/drawing/2014/main" id="{0FF4541B-495F-4474-8C25-5804C55F606E}"/>
                    </a:ext>
                  </a:extLst>
                </p:cNvPr>
                <p:cNvSpPr>
                  <a:spLocks noRot="1" noChangeAspect="1" noMove="1" noResize="1" noEditPoints="1" noAdjustHandles="1" noChangeArrowheads="1" noChangeShapeType="1" noTextEdit="1"/>
                </p:cNvSpPr>
                <p:nvPr/>
              </p:nvSpPr>
              <p:spPr>
                <a:xfrm>
                  <a:off x="1358979" y="4303414"/>
                  <a:ext cx="730072" cy="361317"/>
                </a:xfrm>
                <a:prstGeom prst="rect">
                  <a:avLst/>
                </a:prstGeom>
                <a:blipFill>
                  <a:blip r:embed="rId19"/>
                  <a:stretch>
                    <a:fillRect b="-50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TextBox 67">
                  <a:extLst>
                    <a:ext uri="{FF2B5EF4-FFF2-40B4-BE49-F238E27FC236}">
                      <a16:creationId xmlns:a16="http://schemas.microsoft.com/office/drawing/2014/main" id="{B05EE91D-7F1E-4607-9A42-2613E44BCCC7}"/>
                    </a:ext>
                  </a:extLst>
                </p:cNvPr>
                <p:cNvSpPr txBox="1"/>
                <p:nvPr/>
              </p:nvSpPr>
              <p:spPr>
                <a:xfrm>
                  <a:off x="4679063" y="4284017"/>
                  <a:ext cx="1113074"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141" name="TextBox 67">
                  <a:extLst>
                    <a:ext uri="{FF2B5EF4-FFF2-40B4-BE49-F238E27FC236}">
                      <a16:creationId xmlns:a16="http://schemas.microsoft.com/office/drawing/2014/main" id="{B05EE91D-7F1E-4607-9A42-2613E44BCCC7}"/>
                    </a:ext>
                  </a:extLst>
                </p:cNvPr>
                <p:cNvSpPr txBox="1">
                  <a:spLocks noRot="1" noChangeAspect="1" noMove="1" noResize="1" noEditPoints="1" noAdjustHandles="1" noChangeArrowheads="1" noChangeShapeType="1" noTextEdit="1"/>
                </p:cNvSpPr>
                <p:nvPr/>
              </p:nvSpPr>
              <p:spPr>
                <a:xfrm>
                  <a:off x="4679063" y="4284017"/>
                  <a:ext cx="1113074" cy="40011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矩形 141">
                  <a:extLst>
                    <a:ext uri="{FF2B5EF4-FFF2-40B4-BE49-F238E27FC236}">
                      <a16:creationId xmlns:a16="http://schemas.microsoft.com/office/drawing/2014/main" id="{6EA5E152-9327-457E-851B-CC7CE40D158F}"/>
                    </a:ext>
                  </a:extLst>
                </p:cNvPr>
                <p:cNvSpPr/>
                <p:nvPr/>
              </p:nvSpPr>
              <p:spPr>
                <a:xfrm>
                  <a:off x="1417761" y="5973741"/>
                  <a:ext cx="730072" cy="353943"/>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sSup>
                              <m:sSupPr>
                                <m:ctrlPr>
                                  <a:rPr kumimoji="1" lang="en-US" altLang="zh-CN" i="1" dirty="0">
                                    <a:latin typeface="Cambria Math" panose="02040503050406030204" pitchFamily="18" charset="0"/>
                                    <a:cs typeface="Times New Roman" panose="02020603050405020304" pitchFamily="18" charset="0"/>
                                  </a:rPr>
                                </m:ctrlPr>
                              </m:sSupPr>
                              <m:e>
                                <m:r>
                                  <a:rPr kumimoji="1" lang="en-US" altLang="zh-CN" i="1" dirty="0">
                                    <a:latin typeface="Cambria Math" panose="02040503050406030204" pitchFamily="18" charset="0"/>
                                    <a:cs typeface="Times New Roman" panose="02020603050405020304" pitchFamily="18" charset="0"/>
                                  </a:rPr>
                                  <m:t>𝜆</m:t>
                                </m:r>
                              </m:e>
                              <m:sup>
                                <m:r>
                                  <a:rPr kumimoji="1" lang="en-US" altLang="zh-CN" i="1" dirty="0">
                                    <a:latin typeface="Cambria Math" panose="02040503050406030204" pitchFamily="18" charset="0"/>
                                    <a:cs typeface="Times New Roman" panose="02020603050405020304" pitchFamily="18" charset="0"/>
                                  </a:rPr>
                                  <m:t>0</m:t>
                                </m:r>
                              </m:sup>
                            </m:sSup>
                            <m:r>
                              <a:rPr kumimoji="1" lang="en-US" altLang="zh-CN" i="1" dirty="0">
                                <a:latin typeface="Cambria Math" panose="02040503050406030204" pitchFamily="18" charset="0"/>
                                <a:cs typeface="Times New Roman" panose="02020603050405020304" pitchFamily="18" charset="0"/>
                              </a:rPr>
                              <m:t>𝜙</m:t>
                            </m:r>
                          </m:e>
                          <m:sub>
                            <m:r>
                              <a:rPr kumimoji="1" lang="en-US" altLang="zh-CN" i="1" dirty="0">
                                <a:latin typeface="Cambria Math" panose="02040503050406030204" pitchFamily="18" charset="0"/>
                                <a:cs typeface="Times New Roman" panose="02020603050405020304" pitchFamily="18" charset="0"/>
                              </a:rPr>
                              <m:t>𝑛</m:t>
                            </m:r>
                          </m:sub>
                          <m:sup>
                            <m:r>
                              <a:rPr kumimoji="1" lang="en-US" altLang="zh-CN" i="1" dirty="0">
                                <a:latin typeface="Cambria Math" panose="02040503050406030204" pitchFamily="18" charset="0"/>
                                <a:cs typeface="Times New Roman" panose="02020603050405020304" pitchFamily="18" charset="0"/>
                              </a:rPr>
                              <m:t>(1)</m:t>
                            </m:r>
                          </m:sup>
                        </m:sSubSup>
                      </m:oMath>
                    </m:oMathPara>
                  </a14:m>
                  <a:endParaRPr lang="zh-CN" altLang="en-US" sz="1100" dirty="0"/>
                </a:p>
              </p:txBody>
            </p:sp>
          </mc:Choice>
          <mc:Fallback xmlns="">
            <p:sp>
              <p:nvSpPr>
                <p:cNvPr id="142" name="矩形 141">
                  <a:extLst>
                    <a:ext uri="{FF2B5EF4-FFF2-40B4-BE49-F238E27FC236}">
                      <a16:creationId xmlns:a16="http://schemas.microsoft.com/office/drawing/2014/main" id="{6EA5E152-9327-457E-851B-CC7CE40D158F}"/>
                    </a:ext>
                  </a:extLst>
                </p:cNvPr>
                <p:cNvSpPr>
                  <a:spLocks noRot="1" noChangeAspect="1" noMove="1" noResize="1" noEditPoints="1" noAdjustHandles="1" noChangeArrowheads="1" noChangeShapeType="1" noTextEdit="1"/>
                </p:cNvSpPr>
                <p:nvPr/>
              </p:nvSpPr>
              <p:spPr>
                <a:xfrm>
                  <a:off x="1417761" y="5973741"/>
                  <a:ext cx="730072" cy="353943"/>
                </a:xfrm>
                <a:prstGeom prst="rect">
                  <a:avLst/>
                </a:prstGeom>
                <a:blipFill>
                  <a:blip r:embed="rId21"/>
                  <a:stretch>
                    <a:fillRect b="-6897"/>
                  </a:stretch>
                </a:blipFill>
              </p:spPr>
              <p:txBody>
                <a:bodyPr/>
                <a:lstStyle/>
                <a:p>
                  <a:r>
                    <a:rPr lang="zh-CN" altLang="en-US">
                      <a:noFill/>
                    </a:rPr>
                    <a:t> </a:t>
                  </a:r>
                </a:p>
              </p:txBody>
            </p:sp>
          </mc:Fallback>
        </mc:AlternateContent>
        <p:pic>
          <p:nvPicPr>
            <p:cNvPr id="143" name="图片 142">
              <a:extLst>
                <a:ext uri="{FF2B5EF4-FFF2-40B4-BE49-F238E27FC236}">
                  <a16:creationId xmlns:a16="http://schemas.microsoft.com/office/drawing/2014/main" id="{374FB12C-F995-4508-BE57-B01984D7AC6D}"/>
                </a:ext>
              </a:extLst>
            </p:cNvPr>
            <p:cNvPicPr>
              <a:picLocks/>
            </p:cNvPicPr>
            <p:nvPr/>
          </p:nvPicPr>
          <p:blipFill>
            <a:blip r:embed="rId9">
              <a:clrChange>
                <a:clrFrom>
                  <a:srgbClr val="FFFFFF"/>
                </a:clrFrom>
                <a:clrTo>
                  <a:srgbClr val="FFFFFF">
                    <a:alpha val="0"/>
                  </a:srgbClr>
                </a:clrTo>
              </a:clrChange>
            </a:blip>
            <a:stretch>
              <a:fillRect/>
            </a:stretch>
          </p:blipFill>
          <p:spPr>
            <a:xfrm>
              <a:off x="2587719" y="6013994"/>
              <a:ext cx="288000" cy="288000"/>
            </a:xfrm>
            <a:prstGeom prst="rect">
              <a:avLst/>
            </a:prstGeom>
            <a:noFill/>
          </p:spPr>
        </p:pic>
        <mc:AlternateContent xmlns:mc="http://schemas.openxmlformats.org/markup-compatibility/2006" xmlns:a14="http://schemas.microsoft.com/office/drawing/2010/main">
          <mc:Choice Requires="a14">
            <p:sp>
              <p:nvSpPr>
                <p:cNvPr id="144" name="矩形 143">
                  <a:extLst>
                    <a:ext uri="{FF2B5EF4-FFF2-40B4-BE49-F238E27FC236}">
                      <a16:creationId xmlns:a16="http://schemas.microsoft.com/office/drawing/2014/main" id="{3AE014CF-BF74-4F9E-9D22-BD07A9119831}"/>
                    </a:ext>
                  </a:extLst>
                </p:cNvPr>
                <p:cNvSpPr/>
                <p:nvPr/>
              </p:nvSpPr>
              <p:spPr>
                <a:xfrm>
                  <a:off x="3620769" y="5973741"/>
                  <a:ext cx="726224" cy="353943"/>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sSup>
                              <m:sSupPr>
                                <m:ctrlPr>
                                  <a:rPr kumimoji="1" lang="en-US" altLang="zh-CN" i="1" dirty="0">
                                    <a:latin typeface="Cambria Math" panose="02040503050406030204" pitchFamily="18" charset="0"/>
                                    <a:cs typeface="Times New Roman" panose="02020603050405020304" pitchFamily="18" charset="0"/>
                                  </a:rPr>
                                </m:ctrlPr>
                              </m:sSupPr>
                              <m:e>
                                <m:r>
                                  <a:rPr kumimoji="1" lang="en-US" altLang="zh-CN" i="1" dirty="0">
                                    <a:latin typeface="Cambria Math" panose="02040503050406030204" pitchFamily="18" charset="0"/>
                                    <a:cs typeface="Times New Roman" panose="02020603050405020304" pitchFamily="18" charset="0"/>
                                  </a:rPr>
                                  <m:t>𝜆</m:t>
                                </m:r>
                              </m:e>
                              <m:sup>
                                <m:r>
                                  <a:rPr kumimoji="1" lang="en-US" altLang="zh-CN" i="1" dirty="0">
                                    <a:latin typeface="Cambria Math" panose="02040503050406030204" pitchFamily="18" charset="0"/>
                                    <a:cs typeface="Times New Roman" panose="02020603050405020304" pitchFamily="18" charset="0"/>
                                  </a:rPr>
                                  <m:t>1</m:t>
                                </m:r>
                              </m:sup>
                            </m:sSup>
                            <m:r>
                              <a:rPr kumimoji="1" lang="en-US" altLang="zh-CN" i="1" dirty="0">
                                <a:latin typeface="Cambria Math" panose="02040503050406030204" pitchFamily="18" charset="0"/>
                                <a:cs typeface="Times New Roman" panose="02020603050405020304" pitchFamily="18" charset="0"/>
                              </a:rPr>
                              <m:t>𝜙</m:t>
                            </m:r>
                          </m:e>
                          <m:sub>
                            <m:r>
                              <a:rPr kumimoji="1" lang="en-US" altLang="zh-CN" i="1" dirty="0">
                                <a:latin typeface="Cambria Math" panose="02040503050406030204" pitchFamily="18" charset="0"/>
                                <a:cs typeface="Times New Roman" panose="02020603050405020304" pitchFamily="18" charset="0"/>
                              </a:rPr>
                              <m:t>𝑛</m:t>
                            </m:r>
                          </m:sub>
                          <m:sup>
                            <m:r>
                              <a:rPr kumimoji="1" lang="en-US" altLang="zh-CN" dirty="0">
                                <a:latin typeface="Cambria Math" panose="02040503050406030204" pitchFamily="18" charset="0"/>
                                <a:cs typeface="Times New Roman" panose="02020603050405020304" pitchFamily="18" charset="0"/>
                              </a:rPr>
                              <m:t>(2)</m:t>
                            </m:r>
                          </m:sup>
                        </m:sSubSup>
                      </m:oMath>
                    </m:oMathPara>
                  </a14:m>
                  <a:endParaRPr lang="zh-CN" altLang="en-US" sz="1100" dirty="0"/>
                </a:p>
              </p:txBody>
            </p:sp>
          </mc:Choice>
          <mc:Fallback xmlns="">
            <p:sp>
              <p:nvSpPr>
                <p:cNvPr id="144" name="矩形 143">
                  <a:extLst>
                    <a:ext uri="{FF2B5EF4-FFF2-40B4-BE49-F238E27FC236}">
                      <a16:creationId xmlns:a16="http://schemas.microsoft.com/office/drawing/2014/main" id="{3AE014CF-BF74-4F9E-9D22-BD07A9119831}"/>
                    </a:ext>
                  </a:extLst>
                </p:cNvPr>
                <p:cNvSpPr>
                  <a:spLocks noRot="1" noChangeAspect="1" noMove="1" noResize="1" noEditPoints="1" noAdjustHandles="1" noChangeArrowheads="1" noChangeShapeType="1" noTextEdit="1"/>
                </p:cNvSpPr>
                <p:nvPr/>
              </p:nvSpPr>
              <p:spPr>
                <a:xfrm>
                  <a:off x="3620769" y="5973741"/>
                  <a:ext cx="726224" cy="353943"/>
                </a:xfrm>
                <a:prstGeom prst="rect">
                  <a:avLst/>
                </a:prstGeom>
                <a:blipFill>
                  <a:blip r:embed="rId22"/>
                  <a:stretch>
                    <a:fillRect b="-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5" name="矩形 144">
                  <a:extLst>
                    <a:ext uri="{FF2B5EF4-FFF2-40B4-BE49-F238E27FC236}">
                      <a16:creationId xmlns:a16="http://schemas.microsoft.com/office/drawing/2014/main" id="{861518C9-4D37-4F9E-8D52-5A22EA5122F6}"/>
                    </a:ext>
                  </a:extLst>
                </p:cNvPr>
                <p:cNvSpPr/>
                <p:nvPr/>
              </p:nvSpPr>
              <p:spPr>
                <a:xfrm>
                  <a:off x="6708322" y="5973741"/>
                  <a:ext cx="930383" cy="353943"/>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sSup>
                              <m:sSupPr>
                                <m:ctrlPr>
                                  <a:rPr kumimoji="1" lang="en-US" altLang="zh-CN" i="1" dirty="0">
                                    <a:latin typeface="Cambria Math" panose="02040503050406030204" pitchFamily="18" charset="0"/>
                                    <a:cs typeface="Times New Roman" panose="02020603050405020304" pitchFamily="18" charset="0"/>
                                  </a:rPr>
                                </m:ctrlPr>
                              </m:sSupPr>
                              <m:e>
                                <m:r>
                                  <a:rPr kumimoji="1" lang="en-US" altLang="zh-CN" i="1" dirty="0">
                                    <a:latin typeface="Cambria Math" panose="02040503050406030204" pitchFamily="18" charset="0"/>
                                    <a:cs typeface="Times New Roman" panose="02020603050405020304" pitchFamily="18" charset="0"/>
                                  </a:rPr>
                                  <m:t>𝜆</m:t>
                                </m:r>
                              </m:e>
                              <m:sup>
                                <m:r>
                                  <a:rPr kumimoji="1" lang="en-US" altLang="zh-CN" i="1" dirty="0">
                                    <a:latin typeface="Cambria Math" panose="02040503050406030204" pitchFamily="18" charset="0"/>
                                    <a:cs typeface="Times New Roman" panose="02020603050405020304" pitchFamily="18" charset="0"/>
                                  </a:rPr>
                                  <m:t>𝑅</m:t>
                                </m:r>
                                <m:r>
                                  <a:rPr kumimoji="1" lang="en-US" altLang="zh-CN" i="1" dirty="0">
                                    <a:latin typeface="Cambria Math" panose="02040503050406030204" pitchFamily="18" charset="0"/>
                                    <a:cs typeface="Times New Roman" panose="02020603050405020304" pitchFamily="18" charset="0"/>
                                  </a:rPr>
                                  <m:t>−1</m:t>
                                </m:r>
                              </m:sup>
                            </m:sSup>
                            <m:r>
                              <a:rPr kumimoji="1" lang="en-US" altLang="zh-CN" i="1" dirty="0">
                                <a:latin typeface="Cambria Math" panose="02040503050406030204" pitchFamily="18" charset="0"/>
                                <a:cs typeface="Times New Roman" panose="02020603050405020304" pitchFamily="18" charset="0"/>
                              </a:rPr>
                              <m:t>𝜙</m:t>
                            </m:r>
                          </m:e>
                          <m:sub>
                            <m:r>
                              <a:rPr kumimoji="1" lang="en-US" altLang="zh-CN" i="1" dirty="0">
                                <a:latin typeface="Cambria Math" panose="02040503050406030204" pitchFamily="18" charset="0"/>
                                <a:cs typeface="Times New Roman" panose="02020603050405020304" pitchFamily="18" charset="0"/>
                              </a:rPr>
                              <m:t>𝑛</m:t>
                            </m:r>
                          </m:sub>
                          <m:sup>
                            <m:r>
                              <a:rPr kumimoji="1" lang="en-US" altLang="zh-CN" i="1" dirty="0">
                                <a:latin typeface="Cambria Math" panose="02040503050406030204" pitchFamily="18" charset="0"/>
                                <a:cs typeface="Times New Roman" panose="02020603050405020304" pitchFamily="18" charset="0"/>
                              </a:rPr>
                              <m:t>(</m:t>
                            </m:r>
                            <m:r>
                              <a:rPr kumimoji="1" lang="en-US" altLang="zh-CN" i="1" dirty="0">
                                <a:latin typeface="Cambria Math" panose="02040503050406030204" pitchFamily="18" charset="0"/>
                                <a:cs typeface="Times New Roman" panose="02020603050405020304" pitchFamily="18" charset="0"/>
                              </a:rPr>
                              <m:t>𝑅</m:t>
                            </m:r>
                            <m:r>
                              <a:rPr kumimoji="1" lang="en-US" altLang="zh-CN" i="1" dirty="0">
                                <a:latin typeface="Cambria Math" panose="02040503050406030204" pitchFamily="18" charset="0"/>
                                <a:cs typeface="Times New Roman" panose="02020603050405020304" pitchFamily="18" charset="0"/>
                              </a:rPr>
                              <m:t>)</m:t>
                            </m:r>
                          </m:sup>
                        </m:sSubSup>
                      </m:oMath>
                    </m:oMathPara>
                  </a14:m>
                  <a:endParaRPr lang="zh-CN" altLang="en-US" sz="1100" dirty="0"/>
                </a:p>
              </p:txBody>
            </p:sp>
          </mc:Choice>
          <mc:Fallback xmlns="">
            <p:sp>
              <p:nvSpPr>
                <p:cNvPr id="145" name="矩形 144">
                  <a:extLst>
                    <a:ext uri="{FF2B5EF4-FFF2-40B4-BE49-F238E27FC236}">
                      <a16:creationId xmlns:a16="http://schemas.microsoft.com/office/drawing/2014/main" id="{861518C9-4D37-4F9E-8D52-5A22EA5122F6}"/>
                    </a:ext>
                  </a:extLst>
                </p:cNvPr>
                <p:cNvSpPr>
                  <a:spLocks noRot="1" noChangeAspect="1" noMove="1" noResize="1" noEditPoints="1" noAdjustHandles="1" noChangeArrowheads="1" noChangeShapeType="1" noTextEdit="1"/>
                </p:cNvSpPr>
                <p:nvPr/>
              </p:nvSpPr>
              <p:spPr>
                <a:xfrm>
                  <a:off x="6708322" y="5973741"/>
                  <a:ext cx="930383" cy="353943"/>
                </a:xfrm>
                <a:prstGeom prst="rect">
                  <a:avLst/>
                </a:prstGeom>
                <a:blipFill>
                  <a:blip r:embed="rId23"/>
                  <a:stretch>
                    <a:fillRect b="-6897"/>
                  </a:stretch>
                </a:blipFill>
              </p:spPr>
              <p:txBody>
                <a:bodyPr/>
                <a:lstStyle/>
                <a:p>
                  <a:r>
                    <a:rPr lang="zh-CN" altLang="en-US">
                      <a:noFill/>
                    </a:rPr>
                    <a:t> </a:t>
                  </a:r>
                </a:p>
              </p:txBody>
            </p:sp>
          </mc:Fallback>
        </mc:AlternateContent>
        <p:pic>
          <p:nvPicPr>
            <p:cNvPr id="146" name="图片 145">
              <a:extLst>
                <a:ext uri="{FF2B5EF4-FFF2-40B4-BE49-F238E27FC236}">
                  <a16:creationId xmlns:a16="http://schemas.microsoft.com/office/drawing/2014/main" id="{5198E701-93B5-4944-A58E-15265DD70F5B}"/>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7758228" y="6057768"/>
              <a:ext cx="325613" cy="185889"/>
            </a:xfrm>
            <a:prstGeom prst="rect">
              <a:avLst/>
            </a:prstGeom>
            <a:noFill/>
          </p:spPr>
        </p:pic>
        <mc:AlternateContent xmlns:mc="http://schemas.openxmlformats.org/markup-compatibility/2006" xmlns:a14="http://schemas.microsoft.com/office/drawing/2010/main">
          <mc:Choice Requires="a14">
            <p:sp>
              <p:nvSpPr>
                <p:cNvPr id="147" name="矩形 146">
                  <a:extLst>
                    <a:ext uri="{FF2B5EF4-FFF2-40B4-BE49-F238E27FC236}">
                      <a16:creationId xmlns:a16="http://schemas.microsoft.com/office/drawing/2014/main" id="{673A04C4-13FE-4F42-BECC-98CE778AA8CF}"/>
                    </a:ext>
                  </a:extLst>
                </p:cNvPr>
                <p:cNvSpPr/>
                <p:nvPr/>
              </p:nvSpPr>
              <p:spPr>
                <a:xfrm>
                  <a:off x="8391798" y="5996824"/>
                  <a:ext cx="445442" cy="307777"/>
                </a:xfrm>
                <a:prstGeom prst="rect">
                  <a:avLst/>
                </a:prstGeom>
                <a:noFill/>
              </p:spPr>
              <p:txBody>
                <a:bodyPr wrap="none">
                  <a:spAutoFit/>
                </a:bodyPr>
                <a:lstStyle>
                  <a:defPPr>
                    <a:defRPr lang="zh-CN"/>
                  </a:defPPr>
                  <a:lvl1pPr marL="0" algn="l" defTabSz="914285" rtl="0" eaLnBrk="1" latinLnBrk="0" hangingPunct="1">
                    <a:defRPr sz="1700" kern="1200">
                      <a:solidFill>
                        <a:schemeClr val="tx1"/>
                      </a:solidFill>
                      <a:latin typeface="+mn-lt"/>
                      <a:ea typeface="+mn-ea"/>
                      <a:cs typeface="+mn-cs"/>
                    </a:defRPr>
                  </a:lvl1pPr>
                  <a:lvl2pPr marL="457142" algn="l" defTabSz="914285" rtl="0" eaLnBrk="1" latinLnBrk="0" hangingPunct="1">
                    <a:defRPr sz="1700" kern="1200">
                      <a:solidFill>
                        <a:schemeClr val="tx1"/>
                      </a:solidFill>
                      <a:latin typeface="+mn-lt"/>
                      <a:ea typeface="+mn-ea"/>
                      <a:cs typeface="+mn-cs"/>
                    </a:defRPr>
                  </a:lvl2pPr>
                  <a:lvl3pPr marL="914285" algn="l" defTabSz="914285" rtl="0" eaLnBrk="1" latinLnBrk="0" hangingPunct="1">
                    <a:defRPr sz="1700" kern="1200">
                      <a:solidFill>
                        <a:schemeClr val="tx1"/>
                      </a:solidFill>
                      <a:latin typeface="+mn-lt"/>
                      <a:ea typeface="+mn-ea"/>
                      <a:cs typeface="+mn-cs"/>
                    </a:defRPr>
                  </a:lvl3pPr>
                  <a:lvl4pPr marL="1371427" algn="l" defTabSz="914285" rtl="0" eaLnBrk="1" latinLnBrk="0" hangingPunct="1">
                    <a:defRPr sz="1700" kern="1200">
                      <a:solidFill>
                        <a:schemeClr val="tx1"/>
                      </a:solidFill>
                      <a:latin typeface="+mn-lt"/>
                      <a:ea typeface="+mn-ea"/>
                      <a:cs typeface="+mn-cs"/>
                    </a:defRPr>
                  </a:lvl4pPr>
                  <a:lvl5pPr marL="1828568" algn="l" defTabSz="914285" rtl="0" eaLnBrk="1" latinLnBrk="0" hangingPunct="1">
                    <a:defRPr sz="1700" kern="1200">
                      <a:solidFill>
                        <a:schemeClr val="tx1"/>
                      </a:solidFill>
                      <a:latin typeface="+mn-lt"/>
                      <a:ea typeface="+mn-ea"/>
                      <a:cs typeface="+mn-cs"/>
                    </a:defRPr>
                  </a:lvl5pPr>
                  <a:lvl6pPr marL="2285711" algn="l" defTabSz="914285" rtl="0" eaLnBrk="1" latinLnBrk="0" hangingPunct="1">
                    <a:defRPr sz="1700" kern="1200">
                      <a:solidFill>
                        <a:schemeClr val="tx1"/>
                      </a:solidFill>
                      <a:latin typeface="+mn-lt"/>
                      <a:ea typeface="+mn-ea"/>
                      <a:cs typeface="+mn-cs"/>
                    </a:defRPr>
                  </a:lvl6pPr>
                  <a:lvl7pPr marL="2742853" algn="l" defTabSz="914285" rtl="0" eaLnBrk="1" latinLnBrk="0" hangingPunct="1">
                    <a:defRPr sz="1700" kern="1200">
                      <a:solidFill>
                        <a:schemeClr val="tx1"/>
                      </a:solidFill>
                      <a:latin typeface="+mn-lt"/>
                      <a:ea typeface="+mn-ea"/>
                      <a:cs typeface="+mn-cs"/>
                    </a:defRPr>
                  </a:lvl7pPr>
                  <a:lvl8pPr marL="3199995" algn="l" defTabSz="914285" rtl="0" eaLnBrk="1" latinLnBrk="0" hangingPunct="1">
                    <a:defRPr sz="1700" kern="1200">
                      <a:solidFill>
                        <a:schemeClr val="tx1"/>
                      </a:solidFill>
                      <a:latin typeface="+mn-lt"/>
                      <a:ea typeface="+mn-ea"/>
                      <a:cs typeface="+mn-cs"/>
                    </a:defRPr>
                  </a:lvl8pPr>
                  <a:lvl9pPr marL="3657138" algn="l" defTabSz="914285" rtl="0" eaLnBrk="1" latinLnBrk="0" hangingPunct="1">
                    <a:defRPr sz="17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zh-CN" sz="1400" i="1" dirty="0">
                                <a:latin typeface="Cambria Math" panose="02040503050406030204" pitchFamily="18" charset="0"/>
                                <a:cs typeface="Times New Roman" panose="02020603050405020304" pitchFamily="18" charset="0"/>
                              </a:rPr>
                            </m:ctrlPr>
                          </m:sSubPr>
                          <m:e>
                            <m:r>
                              <a:rPr kumimoji="1" lang="en-US" altLang="zh-CN" sz="1400" i="1" dirty="0">
                                <a:latin typeface="Cambria Math" panose="02040503050406030204" pitchFamily="18" charset="0"/>
                                <a:cs typeface="Times New Roman" panose="02020603050405020304" pitchFamily="18" charset="0"/>
                              </a:rPr>
                              <m:t>𝜙</m:t>
                            </m:r>
                          </m:e>
                          <m:sub>
                            <m:r>
                              <a:rPr kumimoji="1" lang="en-US" altLang="zh-CN" sz="1400" i="1" dirty="0">
                                <a:latin typeface="Cambria Math" panose="02040503050406030204" pitchFamily="18" charset="0"/>
                                <a:cs typeface="Times New Roman" panose="02020603050405020304" pitchFamily="18" charset="0"/>
                              </a:rPr>
                              <m:t>𝑛</m:t>
                            </m:r>
                          </m:sub>
                        </m:sSub>
                      </m:oMath>
                    </m:oMathPara>
                  </a14:m>
                  <a:endParaRPr lang="zh-CN" altLang="en-US" sz="1100" dirty="0"/>
                </a:p>
              </p:txBody>
            </p:sp>
          </mc:Choice>
          <mc:Fallback xmlns="">
            <p:sp>
              <p:nvSpPr>
                <p:cNvPr id="147" name="矩形 146">
                  <a:extLst>
                    <a:ext uri="{FF2B5EF4-FFF2-40B4-BE49-F238E27FC236}">
                      <a16:creationId xmlns:a16="http://schemas.microsoft.com/office/drawing/2014/main" id="{673A04C4-13FE-4F42-BECC-98CE778AA8CF}"/>
                    </a:ext>
                  </a:extLst>
                </p:cNvPr>
                <p:cNvSpPr>
                  <a:spLocks noRot="1" noChangeAspect="1" noMove="1" noResize="1" noEditPoints="1" noAdjustHandles="1" noChangeArrowheads="1" noChangeShapeType="1" noTextEdit="1"/>
                </p:cNvSpPr>
                <p:nvPr/>
              </p:nvSpPr>
              <p:spPr>
                <a:xfrm>
                  <a:off x="8391798" y="5996824"/>
                  <a:ext cx="445442" cy="307777"/>
                </a:xfrm>
                <a:prstGeom prst="rect">
                  <a:avLst/>
                </a:prstGeom>
                <a:blipFill>
                  <a:blip r:embed="rId24"/>
                  <a:stretch>
                    <a:fillRect b="-10000"/>
                  </a:stretch>
                </a:blipFill>
              </p:spPr>
              <p:txBody>
                <a:bodyPr/>
                <a:lstStyle/>
                <a:p>
                  <a:r>
                    <a:rPr lang="zh-CN" altLang="en-US">
                      <a:noFill/>
                    </a:rPr>
                    <a:t> </a:t>
                  </a:r>
                </a:p>
              </p:txBody>
            </p:sp>
          </mc:Fallback>
        </mc:AlternateContent>
        <p:pic>
          <p:nvPicPr>
            <p:cNvPr id="148" name="图片 147">
              <a:extLst>
                <a:ext uri="{FF2B5EF4-FFF2-40B4-BE49-F238E27FC236}">
                  <a16:creationId xmlns:a16="http://schemas.microsoft.com/office/drawing/2014/main" id="{3F73F072-2CB8-4957-B8BA-A6AF49FD15CD}"/>
                </a:ext>
              </a:extLst>
            </p:cNvPr>
            <p:cNvPicPr>
              <a:picLocks/>
            </p:cNvPicPr>
            <p:nvPr/>
          </p:nvPicPr>
          <p:blipFill>
            <a:blip r:embed="rId9">
              <a:clrChange>
                <a:clrFrom>
                  <a:srgbClr val="FFFFFF"/>
                </a:clrFrom>
                <a:clrTo>
                  <a:srgbClr val="FFFFFF">
                    <a:alpha val="0"/>
                  </a:srgbClr>
                </a:clrTo>
              </a:clrChange>
            </a:blip>
            <a:stretch>
              <a:fillRect/>
            </a:stretch>
          </p:blipFill>
          <p:spPr>
            <a:xfrm>
              <a:off x="4450508" y="6013994"/>
              <a:ext cx="288000" cy="288000"/>
            </a:xfrm>
            <a:prstGeom prst="rect">
              <a:avLst/>
            </a:prstGeom>
            <a:noFill/>
          </p:spPr>
        </p:pic>
        <p:pic>
          <p:nvPicPr>
            <p:cNvPr id="149" name="图片 148">
              <a:extLst>
                <a:ext uri="{FF2B5EF4-FFF2-40B4-BE49-F238E27FC236}">
                  <a16:creationId xmlns:a16="http://schemas.microsoft.com/office/drawing/2014/main" id="{EDFB0E82-66F5-4729-9B7C-17546CD1FCBE}"/>
                </a:ext>
              </a:extLst>
            </p:cNvPr>
            <p:cNvPicPr>
              <a:picLocks/>
            </p:cNvPicPr>
            <p:nvPr/>
          </p:nvPicPr>
          <p:blipFill>
            <a:blip r:embed="rId9">
              <a:clrChange>
                <a:clrFrom>
                  <a:srgbClr val="FFFFFF"/>
                </a:clrFrom>
                <a:clrTo>
                  <a:srgbClr val="FFFFFF">
                    <a:alpha val="0"/>
                  </a:srgbClr>
                </a:clrTo>
              </a:clrChange>
            </a:blip>
            <a:stretch>
              <a:fillRect/>
            </a:stretch>
          </p:blipFill>
          <p:spPr>
            <a:xfrm>
              <a:off x="6051538" y="6013994"/>
              <a:ext cx="288000" cy="288000"/>
            </a:xfrm>
            <a:prstGeom prst="rect">
              <a:avLst/>
            </a:prstGeom>
            <a:noFill/>
          </p:spPr>
        </p:pic>
        <mc:AlternateContent xmlns:mc="http://schemas.openxmlformats.org/markup-compatibility/2006" xmlns:a14="http://schemas.microsoft.com/office/drawing/2010/main">
          <mc:Choice Requires="a14">
            <p:sp>
              <p:nvSpPr>
                <p:cNvPr id="150" name="TextBox 67">
                  <a:extLst>
                    <a:ext uri="{FF2B5EF4-FFF2-40B4-BE49-F238E27FC236}">
                      <a16:creationId xmlns:a16="http://schemas.microsoft.com/office/drawing/2014/main" id="{F71FD16E-8E01-4010-8186-405DE3BCC09A}"/>
                    </a:ext>
                  </a:extLst>
                </p:cNvPr>
                <p:cNvSpPr txBox="1"/>
                <p:nvPr/>
              </p:nvSpPr>
              <p:spPr>
                <a:xfrm>
                  <a:off x="4679063" y="5950657"/>
                  <a:ext cx="1113074"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150" name="TextBox 67">
                  <a:extLst>
                    <a:ext uri="{FF2B5EF4-FFF2-40B4-BE49-F238E27FC236}">
                      <a16:creationId xmlns:a16="http://schemas.microsoft.com/office/drawing/2014/main" id="{F71FD16E-8E01-4010-8186-405DE3BCC09A}"/>
                    </a:ext>
                  </a:extLst>
                </p:cNvPr>
                <p:cNvSpPr txBox="1">
                  <a:spLocks noRot="1" noChangeAspect="1" noMove="1" noResize="1" noEditPoints="1" noAdjustHandles="1" noChangeArrowheads="1" noChangeShapeType="1" noTextEdit="1"/>
                </p:cNvSpPr>
                <p:nvPr/>
              </p:nvSpPr>
              <p:spPr>
                <a:xfrm>
                  <a:off x="4679063" y="5950657"/>
                  <a:ext cx="1113074" cy="400110"/>
                </a:xfrm>
                <a:prstGeom prst="rect">
                  <a:avLst/>
                </a:prstGeom>
                <a:blipFill>
                  <a:blip r:embed="rId25"/>
                  <a:stretch>
                    <a:fillRect/>
                  </a:stretch>
                </a:blipFill>
              </p:spPr>
              <p:txBody>
                <a:bodyPr/>
                <a:lstStyle/>
                <a:p>
                  <a:r>
                    <a:rPr lang="zh-CN" altLang="en-US">
                      <a:noFill/>
                    </a:rPr>
                    <a:t> </a:t>
                  </a:r>
                </a:p>
              </p:txBody>
            </p:sp>
          </mc:Fallback>
        </mc:AlternateContent>
        <p:sp>
          <p:nvSpPr>
            <p:cNvPr id="151" name="圆角矩形 22">
              <a:extLst>
                <a:ext uri="{FF2B5EF4-FFF2-40B4-BE49-F238E27FC236}">
                  <a16:creationId xmlns:a16="http://schemas.microsoft.com/office/drawing/2014/main" id="{DDD26D07-C817-4E09-89D4-5A4F46D99662}"/>
                </a:ext>
              </a:extLst>
            </p:cNvPr>
            <p:cNvSpPr/>
            <p:nvPr/>
          </p:nvSpPr>
          <p:spPr>
            <a:xfrm rot="5400000">
              <a:off x="3216604" y="765124"/>
              <a:ext cx="2726173" cy="8913610"/>
            </a:xfrm>
            <a:prstGeom prst="roundRect">
              <a:avLst>
                <a:gd name="adj" fmla="val 0"/>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52" name="TextBox 63">
                  <a:extLst>
                    <a:ext uri="{FF2B5EF4-FFF2-40B4-BE49-F238E27FC236}">
                      <a16:creationId xmlns:a16="http://schemas.microsoft.com/office/drawing/2014/main" id="{EC8DD022-B0F7-4C2D-9917-1DB532E40578}"/>
                    </a:ext>
                  </a:extLst>
                </p:cNvPr>
                <p:cNvSpPr txBox="1"/>
                <p:nvPr/>
              </p:nvSpPr>
              <p:spPr>
                <a:xfrm>
                  <a:off x="208301" y="4419957"/>
                  <a:ext cx="870050" cy="264892"/>
                </a:xfrm>
                <a:prstGeom prst="rect">
                  <a:avLst/>
                </a:prstGeom>
                <a:noFill/>
              </p:spPr>
              <p:txBody>
                <a:bodyPr wrap="square" lIns="0" tIns="0" rIns="0" bIns="0" rtlCol="0">
                  <a:noAutofit/>
                </a:bodyPr>
                <a:lstStyle/>
                <a:p>
                  <a:pPr algn="ctr"/>
                  <a:r>
                    <a:rPr lang="en-US" altLang="zh-CN" sz="1100" dirty="0">
                      <a:latin typeface="Times New Roman" pitchFamily="18" charset="0"/>
                      <a:cs typeface="Times New Roman" pitchFamily="18" charset="0"/>
                    </a:rPr>
                    <a:t>Client </a:t>
                  </a:r>
                  <a14:m>
                    <m:oMath xmlns:m="http://schemas.openxmlformats.org/officeDocument/2006/math">
                      <m:r>
                        <a:rPr lang="en-US" altLang="zh-CN" sz="1100">
                          <a:latin typeface="Cambria Math" panose="02040503050406030204" pitchFamily="18" charset="0"/>
                          <a:cs typeface="Times New Roman" pitchFamily="18" charset="0"/>
                        </a:rPr>
                        <m:t>𝟏</m:t>
                      </m:r>
                    </m:oMath>
                  </a14:m>
                  <a:endParaRPr lang="zh-CN" altLang="en-US" sz="1100" dirty="0">
                    <a:latin typeface="Times New Roman" pitchFamily="18" charset="0"/>
                    <a:cs typeface="Times New Roman" pitchFamily="18" charset="0"/>
                  </a:endParaRPr>
                </a:p>
              </p:txBody>
            </p:sp>
          </mc:Choice>
          <mc:Fallback xmlns="">
            <p:sp>
              <p:nvSpPr>
                <p:cNvPr id="152" name="TextBox 63">
                  <a:extLst>
                    <a:ext uri="{FF2B5EF4-FFF2-40B4-BE49-F238E27FC236}">
                      <a16:creationId xmlns:a16="http://schemas.microsoft.com/office/drawing/2014/main" id="{EC8DD022-B0F7-4C2D-9917-1DB532E40578}"/>
                    </a:ext>
                  </a:extLst>
                </p:cNvPr>
                <p:cNvSpPr txBox="1">
                  <a:spLocks noRot="1" noChangeAspect="1" noMove="1" noResize="1" noEditPoints="1" noAdjustHandles="1" noChangeArrowheads="1" noChangeShapeType="1" noTextEdit="1"/>
                </p:cNvSpPr>
                <p:nvPr/>
              </p:nvSpPr>
              <p:spPr>
                <a:xfrm>
                  <a:off x="208301" y="4419957"/>
                  <a:ext cx="870050" cy="264892"/>
                </a:xfrm>
                <a:prstGeom prst="rect">
                  <a:avLst/>
                </a:prstGeom>
                <a:blipFill>
                  <a:blip r:embed="rId26"/>
                  <a:stretch>
                    <a:fillRect t="-15909"/>
                  </a:stretch>
                </a:blipFill>
              </p:spPr>
              <p:txBody>
                <a:bodyPr/>
                <a:lstStyle/>
                <a:p>
                  <a:r>
                    <a:rPr lang="zh-CN" altLang="en-US">
                      <a:noFill/>
                    </a:rPr>
                    <a:t> </a:t>
                  </a:r>
                </a:p>
              </p:txBody>
            </p:sp>
          </mc:Fallback>
        </mc:AlternateContent>
        <p:sp>
          <p:nvSpPr>
            <p:cNvPr id="153" name="TextBox 63">
              <a:extLst>
                <a:ext uri="{FF2B5EF4-FFF2-40B4-BE49-F238E27FC236}">
                  <a16:creationId xmlns:a16="http://schemas.microsoft.com/office/drawing/2014/main" id="{8034D423-5DA5-4BED-A494-5B7CCEC6BFB5}"/>
                </a:ext>
              </a:extLst>
            </p:cNvPr>
            <p:cNvSpPr txBox="1"/>
            <p:nvPr/>
          </p:nvSpPr>
          <p:spPr>
            <a:xfrm>
              <a:off x="208296" y="6020419"/>
              <a:ext cx="870050" cy="264892"/>
            </a:xfrm>
            <a:prstGeom prst="rect">
              <a:avLst/>
            </a:prstGeom>
            <a:noFill/>
          </p:spPr>
          <p:txBody>
            <a:bodyPr wrap="square" lIns="0" tIns="0" rIns="0" bIns="0" rtlCol="0">
              <a:noAutofit/>
            </a:bodyPr>
            <a:lstStyle/>
            <a:p>
              <a:pPr algn="ctr"/>
              <a:r>
                <a:rPr lang="en-US" altLang="zh-CN" sz="1100" dirty="0">
                  <a:latin typeface="Times New Roman" pitchFamily="18" charset="0"/>
                  <a:cs typeface="Times New Roman" pitchFamily="18" charset="0"/>
                </a:rPr>
                <a:t>Client n</a:t>
              </a:r>
              <a:endParaRPr lang="zh-CN" altLang="en-US" sz="11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54" name="TextBox 67">
                  <a:extLst>
                    <a:ext uri="{FF2B5EF4-FFF2-40B4-BE49-F238E27FC236}">
                      <a16:creationId xmlns:a16="http://schemas.microsoft.com/office/drawing/2014/main" id="{0770CBE0-0A4F-413B-8375-0D461FA4E450}"/>
                    </a:ext>
                  </a:extLst>
                </p:cNvPr>
                <p:cNvSpPr txBox="1"/>
                <p:nvPr/>
              </p:nvSpPr>
              <p:spPr>
                <a:xfrm>
                  <a:off x="0" y="5527679"/>
                  <a:ext cx="1117501"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itchFamily="18" charset="0"/>
                          </a:rPr>
                          <m:t>⋯</m:t>
                        </m:r>
                      </m:oMath>
                    </m:oMathPara>
                  </a14:m>
                  <a:endParaRPr lang="zh-CN" altLang="en-US" sz="2000" dirty="0">
                    <a:cs typeface="Times New Roman" pitchFamily="18" charset="0"/>
                  </a:endParaRPr>
                </a:p>
              </p:txBody>
            </p:sp>
          </mc:Choice>
          <mc:Fallback xmlns="">
            <p:sp>
              <p:nvSpPr>
                <p:cNvPr id="154" name="TextBox 67">
                  <a:extLst>
                    <a:ext uri="{FF2B5EF4-FFF2-40B4-BE49-F238E27FC236}">
                      <a16:creationId xmlns:a16="http://schemas.microsoft.com/office/drawing/2014/main" id="{0770CBE0-0A4F-413B-8375-0D461FA4E450}"/>
                    </a:ext>
                  </a:extLst>
                </p:cNvPr>
                <p:cNvSpPr txBox="1">
                  <a:spLocks noRot="1" noChangeAspect="1" noMove="1" noResize="1" noEditPoints="1" noAdjustHandles="1" noChangeArrowheads="1" noChangeShapeType="1" noTextEdit="1"/>
                </p:cNvSpPr>
                <p:nvPr/>
              </p:nvSpPr>
              <p:spPr>
                <a:xfrm>
                  <a:off x="0" y="5527679"/>
                  <a:ext cx="1117501" cy="400110"/>
                </a:xfrm>
                <a:prstGeom prst="rect">
                  <a:avLst/>
                </a:prstGeom>
                <a:blipFill>
                  <a:blip r:embed="rId27"/>
                  <a:stretch>
                    <a:fillRect/>
                  </a:stretch>
                </a:blipFill>
              </p:spPr>
              <p:txBody>
                <a:bodyPr/>
                <a:lstStyle/>
                <a:p>
                  <a:r>
                    <a:rPr lang="zh-CN" altLang="en-US">
                      <a:noFill/>
                    </a:rPr>
                    <a:t> </a:t>
                  </a:r>
                </a:p>
              </p:txBody>
            </p:sp>
          </mc:Fallback>
        </mc:AlternateContent>
        <p:sp>
          <p:nvSpPr>
            <p:cNvPr id="155" name="TextBox 63">
              <a:extLst>
                <a:ext uri="{FF2B5EF4-FFF2-40B4-BE49-F238E27FC236}">
                  <a16:creationId xmlns:a16="http://schemas.microsoft.com/office/drawing/2014/main" id="{F0084C72-417D-4A2C-B8E2-F6D916C2BA9A}"/>
                </a:ext>
              </a:extLst>
            </p:cNvPr>
            <p:cNvSpPr txBox="1"/>
            <p:nvPr/>
          </p:nvSpPr>
          <p:spPr>
            <a:xfrm>
              <a:off x="208301" y="5164029"/>
              <a:ext cx="870050" cy="264892"/>
            </a:xfrm>
            <a:prstGeom prst="rect">
              <a:avLst/>
            </a:prstGeom>
            <a:noFill/>
          </p:spPr>
          <p:txBody>
            <a:bodyPr wrap="square" lIns="0" tIns="0" rIns="0" bIns="0" rtlCol="0">
              <a:noAutofit/>
            </a:bodyPr>
            <a:lstStyle/>
            <a:p>
              <a:pPr algn="ctr"/>
              <a:r>
                <a:rPr lang="en-US" altLang="zh-CN" sz="1100" dirty="0">
                  <a:latin typeface="Times New Roman" pitchFamily="18" charset="0"/>
                  <a:cs typeface="Times New Roman" pitchFamily="18" charset="0"/>
                </a:rPr>
                <a:t>Client 2</a:t>
              </a:r>
              <a:endParaRPr lang="zh-CN" altLang="en-US" sz="1100" dirty="0">
                <a:latin typeface="Times New Roman" pitchFamily="18" charset="0"/>
                <a:cs typeface="Times New Roman" pitchFamily="18" charset="0"/>
              </a:endParaRPr>
            </a:p>
          </p:txBody>
        </p:sp>
      </p:grpSp>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4CA4357C-477E-41F9-8577-13511C4DA2CE}"/>
                  </a:ext>
                </a:extLst>
              </p:cNvPr>
              <p:cNvSpPr txBox="1"/>
              <p:nvPr/>
            </p:nvSpPr>
            <p:spPr>
              <a:xfrm>
                <a:off x="2110120" y="4780150"/>
                <a:ext cx="4923761" cy="1415131"/>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𝜙</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nary>
                        <m:naryPr>
                          <m:chr m:val="∑"/>
                          <m:limLoc m:val="subSup"/>
                          <m:ctrlPr>
                            <a:rPr lang="en-US" altLang="zh-CN" sz="2800" b="0" i="1" smtClean="0">
                              <a:latin typeface="Cambria Math" panose="02040503050406030204" pitchFamily="18" charset="0"/>
                            </a:rPr>
                          </m:ctrlPr>
                        </m:naryPr>
                        <m:sub>
                          <m:r>
                            <m:rPr>
                              <m:brk m:alnAt="25"/>
                            </m:rP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𝑅</m:t>
                          </m:r>
                        </m:sup>
                        <m:e>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𝜆</m:t>
                              </m:r>
                            </m:e>
                            <m:sup>
                              <m:r>
                                <a:rPr lang="en-US" altLang="zh-CN" sz="2800" b="0" i="1" smtClean="0">
                                  <a:latin typeface="Cambria Math" panose="02040503050406030204" pitchFamily="18" charset="0"/>
                                </a:rPr>
                                <m:t>𝑡</m:t>
                              </m:r>
                            </m:sup>
                          </m:sSup>
                          <m:r>
                            <a:rPr lang="en-US" altLang="zh-CN" sz="2800" b="0" i="1" smtClean="0">
                              <a:latin typeface="Cambria Math" panose="02040503050406030204" pitchFamily="18" charset="0"/>
                            </a:rPr>
                            <m:t>⋅</m:t>
                          </m:r>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𝜙</m:t>
                              </m:r>
                            </m:e>
                            <m:sub>
                              <m:r>
                                <a:rPr lang="en-US" altLang="zh-CN" sz="2800" b="0" i="1" smtClean="0">
                                  <a:latin typeface="Cambria Math" panose="02040503050406030204" pitchFamily="18" charset="0"/>
                                </a:rPr>
                                <m:t>𝑖</m:t>
                              </m:r>
                            </m:sub>
                            <m: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m:t>
                              </m:r>
                            </m:sup>
                          </m:sSubSup>
                        </m:e>
                      </m:nary>
                    </m:oMath>
                  </m:oMathPara>
                </a14:m>
                <a:endParaRPr lang="zh-CN" altLang="en-US" sz="2800" b="0" dirty="0"/>
              </a:p>
            </p:txBody>
          </p:sp>
        </mc:Choice>
        <mc:Fallback xmlns="">
          <p:sp>
            <p:nvSpPr>
              <p:cNvPr id="84" name="文本框 83">
                <a:extLst>
                  <a:ext uri="{FF2B5EF4-FFF2-40B4-BE49-F238E27FC236}">
                    <a16:creationId xmlns:a16="http://schemas.microsoft.com/office/drawing/2014/main" id="{4CA4357C-477E-41F9-8577-13511C4DA2CE}"/>
                  </a:ext>
                </a:extLst>
              </p:cNvPr>
              <p:cNvSpPr txBox="1">
                <a:spLocks noRot="1" noChangeAspect="1" noMove="1" noResize="1" noEditPoints="1" noAdjustHandles="1" noChangeArrowheads="1" noChangeShapeType="1" noTextEdit="1"/>
              </p:cNvSpPr>
              <p:nvPr/>
            </p:nvSpPr>
            <p:spPr>
              <a:xfrm>
                <a:off x="2110120" y="4780150"/>
                <a:ext cx="4923761" cy="1415131"/>
              </a:xfrm>
              <a:prstGeom prst="rect">
                <a:avLst/>
              </a:prstGeom>
              <a:blipFill>
                <a:blip r:embed="rId2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5066724"/>
      </p:ext>
    </p:extLst>
  </p:cSld>
  <p:clrMapOvr>
    <a:masterClrMapping/>
  </p:clrMapOvr>
  <mc:AlternateContent xmlns:mc="http://schemas.openxmlformats.org/markup-compatibility/2006">
    <mc:Choice xmlns:p14="http://schemas.microsoft.com/office/powerpoint/2010/main" Requires="p14">
      <p:transition spd="slow" p14:dur="2000" advTm="30132"/>
    </mc:Choice>
    <mc:Fallback>
      <p:transition spd="slow" advTm="3013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altLang="zh-CN" dirty="0">
                <a:latin typeface="Arial" panose="020B0604020202020204" pitchFamily="34" charset="0"/>
                <a:ea typeface="黑体" panose="02010609060101010101" pitchFamily="49" charset="-122"/>
                <a:sym typeface="Arial" panose="020B0604020202020204" pitchFamily="34" charset="0"/>
              </a:rPr>
              <a:t>Outline</a:t>
            </a:r>
          </a:p>
        </p:txBody>
      </p:sp>
      <p:sp>
        <p:nvSpPr>
          <p:cNvPr id="17411" name="Content Placeholder 2"/>
          <p:cNvSpPr>
            <a:spLocks noGrp="1"/>
          </p:cNvSpPr>
          <p:nvPr>
            <p:ph idx="1"/>
          </p:nvPr>
        </p:nvSpPr>
        <p:spPr/>
        <p:txBody>
          <a:bodyPr/>
          <a:lstStyle/>
          <a:p>
            <a:pPr eaLnBrk="1" hangingPunct="1">
              <a:spcBef>
                <a:spcPts val="1000"/>
              </a:spcBef>
              <a:spcAft>
                <a:spcPts val="4000"/>
              </a:spcAft>
            </a:pPr>
            <a:r>
              <a:rPr lang="en-US" altLang="zh-CN" dirty="0">
                <a:latin typeface="Arial" panose="020B0604020202020204" pitchFamily="34" charset="0"/>
                <a:ea typeface="黑体" panose="02010609060101010101" pitchFamily="49" charset="-122"/>
                <a:sym typeface="Arial" panose="020B0604020202020204" pitchFamily="34" charset="0"/>
              </a:rPr>
              <a:t>Background and Motivation</a:t>
            </a:r>
          </a:p>
          <a:p>
            <a:pPr eaLnBrk="1" hangingPunct="1">
              <a:spcBef>
                <a:spcPts val="1000"/>
              </a:spcBef>
              <a:spcAft>
                <a:spcPts val="4000"/>
              </a:spcAft>
            </a:pPr>
            <a:r>
              <a:rPr lang="en-US" altLang="zh-CN" dirty="0">
                <a:latin typeface="Arial" panose="020B0604020202020204" pitchFamily="34" charset="0"/>
                <a:ea typeface="黑体" panose="02010609060101010101" pitchFamily="49" charset="-122"/>
                <a:sym typeface="Arial" panose="020B0604020202020204" pitchFamily="34" charset="0"/>
              </a:rPr>
              <a:t>Preliminary and Definition</a:t>
            </a:r>
          </a:p>
          <a:p>
            <a:pPr eaLnBrk="1" hangingPunct="1">
              <a:spcBef>
                <a:spcPts val="1000"/>
              </a:spcBef>
              <a:spcAft>
                <a:spcPts val="4000"/>
              </a:spcAft>
            </a:pPr>
            <a:r>
              <a:rPr lang="en-US" altLang="zh-CN" dirty="0">
                <a:latin typeface="Arial" panose="020B0604020202020204" pitchFamily="34" charset="0"/>
                <a:ea typeface="黑体" panose="02010609060101010101" pitchFamily="49" charset="-122"/>
                <a:sym typeface="Arial" panose="020B0604020202020204" pitchFamily="34" charset="0"/>
              </a:rPr>
              <a:t>Methods</a:t>
            </a:r>
          </a:p>
          <a:p>
            <a:pPr eaLnBrk="1" hangingPunct="1">
              <a:spcBef>
                <a:spcPts val="1000"/>
              </a:spcBef>
              <a:spcAft>
                <a:spcPts val="4000"/>
              </a:spcAft>
            </a:pPr>
            <a:r>
              <a:rPr lang="en-US" altLang="zh-CN" dirty="0">
                <a:solidFill>
                  <a:srgbClr val="FF0000"/>
                </a:solidFill>
                <a:latin typeface="Arial" panose="020B0604020202020204" pitchFamily="34" charset="0"/>
                <a:ea typeface="黑体" panose="02010609060101010101" pitchFamily="49" charset="-122"/>
                <a:sym typeface="Arial" panose="020B0604020202020204" pitchFamily="34" charset="0"/>
              </a:rPr>
              <a:t>Experiments</a:t>
            </a:r>
          </a:p>
          <a:p>
            <a:pPr eaLnBrk="1" hangingPunct="1">
              <a:spcBef>
                <a:spcPts val="1000"/>
              </a:spcBef>
              <a:spcAft>
                <a:spcPts val="4000"/>
              </a:spcAft>
            </a:pPr>
            <a:r>
              <a:rPr lang="en-US" altLang="zh-CN" dirty="0">
                <a:latin typeface="Arial" panose="020B0604020202020204" pitchFamily="34" charset="0"/>
                <a:ea typeface="黑体" panose="02010609060101010101" pitchFamily="49" charset="-122"/>
                <a:sym typeface="Arial" panose="020B0604020202020204" pitchFamily="34" charset="0"/>
              </a:rPr>
              <a:t>Conclusion</a:t>
            </a:r>
          </a:p>
        </p:txBody>
      </p:sp>
    </p:spTree>
    <p:extLst>
      <p:ext uri="{BB962C8B-B14F-4D97-AF65-F5344CB8AC3E}">
        <p14:creationId xmlns:p14="http://schemas.microsoft.com/office/powerpoint/2010/main" val="1822087326"/>
      </p:ext>
    </p:extLst>
  </p:cSld>
  <p:clrMapOvr>
    <a:masterClrMapping/>
  </p:clrMapOvr>
  <p:transition spd="slow" advTm="4683"/>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575DB9-E0F9-4FB0-B7A3-3452C7F6AEDC}"/>
              </a:ext>
            </a:extLst>
          </p:cNvPr>
          <p:cNvSpPr>
            <a:spLocks noGrp="1"/>
          </p:cNvSpPr>
          <p:nvPr>
            <p:ph type="title"/>
          </p:nvPr>
        </p:nvSpPr>
        <p:spPr/>
        <p:txBody>
          <a:bodyPr/>
          <a:lstStyle/>
          <a:p>
            <a:r>
              <a:rPr lang="en-US" altLang="zh-CN" dirty="0"/>
              <a:t>Experiments</a:t>
            </a:r>
            <a:endParaRPr lang="zh-CN" altLang="en-US" dirty="0"/>
          </a:p>
        </p:txBody>
      </p:sp>
      <p:sp>
        <p:nvSpPr>
          <p:cNvPr id="3" name="内容占位符 2">
            <a:extLst>
              <a:ext uri="{FF2B5EF4-FFF2-40B4-BE49-F238E27FC236}">
                <a16:creationId xmlns:a16="http://schemas.microsoft.com/office/drawing/2014/main" id="{E4E0403C-46C8-4937-9891-EC0A5F37EC23}"/>
              </a:ext>
            </a:extLst>
          </p:cNvPr>
          <p:cNvSpPr>
            <a:spLocks noGrp="1"/>
          </p:cNvSpPr>
          <p:nvPr>
            <p:ph idx="1"/>
          </p:nvPr>
        </p:nvSpPr>
        <p:spPr/>
        <p:txBody>
          <a:bodyPr/>
          <a:lstStyle/>
          <a:p>
            <a:r>
              <a:rPr lang="en-US" altLang="zh-CN" dirty="0"/>
              <a:t>Dataset and Pre-processing</a:t>
            </a:r>
          </a:p>
          <a:p>
            <a:pPr lvl="1">
              <a:spcBef>
                <a:spcPts val="1200"/>
              </a:spcBef>
            </a:pPr>
            <a:r>
              <a:rPr lang="en-US" altLang="zh-CN" dirty="0"/>
              <a:t>MNIST</a:t>
            </a:r>
          </a:p>
          <a:p>
            <a:pPr lvl="1">
              <a:spcBef>
                <a:spcPts val="1200"/>
              </a:spcBef>
            </a:pPr>
            <a:r>
              <a:rPr lang="en-US" altLang="zh-CN" dirty="0"/>
              <a:t>Remove the minimum number of instances such that there are the same number of instances with different labels in the training and test data set</a:t>
            </a:r>
          </a:p>
          <a:p>
            <a:pPr>
              <a:spcBef>
                <a:spcPts val="1200"/>
              </a:spcBef>
            </a:pPr>
            <a:r>
              <a:rPr lang="en-US" altLang="zh-CN" dirty="0"/>
              <a:t>Split the training set in to five data sets</a:t>
            </a:r>
          </a:p>
          <a:p>
            <a:pPr lvl="1">
              <a:spcBef>
                <a:spcPts val="1200"/>
              </a:spcBef>
            </a:pPr>
            <a:r>
              <a:rPr lang="en-US" altLang="zh-CN" dirty="0"/>
              <a:t>With the same distribution and the same data size</a:t>
            </a:r>
          </a:p>
          <a:p>
            <a:pPr lvl="1">
              <a:spcBef>
                <a:spcPts val="1200"/>
              </a:spcBef>
            </a:pPr>
            <a:r>
              <a:rPr lang="en-US" altLang="zh-CN" dirty="0"/>
              <a:t>With different distributions and the same data size</a:t>
            </a:r>
          </a:p>
          <a:p>
            <a:pPr lvl="1">
              <a:spcBef>
                <a:spcPts val="1200"/>
              </a:spcBef>
            </a:pPr>
            <a:r>
              <a:rPr lang="en-US" altLang="zh-CN" dirty="0"/>
              <a:t>With the same distribution and different data sizes</a:t>
            </a:r>
          </a:p>
          <a:p>
            <a:pPr lvl="1">
              <a:spcBef>
                <a:spcPts val="1200"/>
              </a:spcBef>
            </a:pPr>
            <a:r>
              <a:rPr lang="en-US" altLang="zh-CN" dirty="0"/>
              <a:t>With noised data on labels and the same data size</a:t>
            </a:r>
          </a:p>
          <a:p>
            <a:pPr lvl="1">
              <a:spcBef>
                <a:spcPts val="1200"/>
              </a:spcBef>
            </a:pPr>
            <a:r>
              <a:rPr lang="en-US" altLang="zh-CN" dirty="0"/>
              <a:t>With noised data on features and the same data size</a:t>
            </a:r>
          </a:p>
        </p:txBody>
      </p:sp>
      <p:sp>
        <p:nvSpPr>
          <p:cNvPr id="4" name="灯片编号占位符 3">
            <a:extLst>
              <a:ext uri="{FF2B5EF4-FFF2-40B4-BE49-F238E27FC236}">
                <a16:creationId xmlns:a16="http://schemas.microsoft.com/office/drawing/2014/main" id="{C10CD5E5-846F-4544-945B-0924EAB02B67}"/>
              </a:ext>
            </a:extLst>
          </p:cNvPr>
          <p:cNvSpPr>
            <a:spLocks noGrp="1"/>
          </p:cNvSpPr>
          <p:nvPr>
            <p:ph type="sldNum" sz="quarter" idx="12"/>
          </p:nvPr>
        </p:nvSpPr>
        <p:spPr/>
        <p:txBody>
          <a:bodyPr/>
          <a:lstStyle/>
          <a:p>
            <a:pPr>
              <a:defRPr/>
            </a:pPr>
            <a:fld id="{73697CC5-BB9E-487E-AFF3-8F5506CF83B5}" type="slidenum">
              <a:rPr lang="en-US" altLang="ko-KR" smtClean="0"/>
              <a:pPr>
                <a:defRPr/>
              </a:pPr>
              <a:t>29</a:t>
            </a:fld>
            <a:endParaRPr lang="en-US" altLang="ko-KR"/>
          </a:p>
        </p:txBody>
      </p:sp>
    </p:spTree>
    <p:extLst>
      <p:ext uri="{BB962C8B-B14F-4D97-AF65-F5344CB8AC3E}">
        <p14:creationId xmlns:p14="http://schemas.microsoft.com/office/powerpoint/2010/main" val="3724685938"/>
      </p:ext>
    </p:extLst>
  </p:cSld>
  <p:clrMapOvr>
    <a:masterClrMapping/>
  </p:clrMapOvr>
  <mc:AlternateContent xmlns:mc="http://schemas.openxmlformats.org/markup-compatibility/2006">
    <mc:Choice xmlns:p14="http://schemas.microsoft.com/office/powerpoint/2010/main" Requires="p14">
      <p:transition spd="slow" p14:dur="2000" advTm="25230"/>
    </mc:Choice>
    <mc:Fallback>
      <p:transition spd="slow" advTm="2523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174E31-5EA2-44E4-8D8C-DB67E1005BFC}"/>
              </a:ext>
            </a:extLst>
          </p:cNvPr>
          <p:cNvSpPr>
            <a:spLocks noGrp="1"/>
          </p:cNvSpPr>
          <p:nvPr>
            <p:ph type="title"/>
          </p:nvPr>
        </p:nvSpPr>
        <p:spPr/>
        <p:txBody>
          <a:bodyPr/>
          <a:lstStyle/>
          <a:p>
            <a:r>
              <a:rPr lang="en-US" altLang="zh-CN" dirty="0"/>
              <a:t>Background and Motivation</a:t>
            </a:r>
            <a:endParaRPr lang="zh-CN" altLang="en-US" dirty="0"/>
          </a:p>
        </p:txBody>
      </p:sp>
      <p:sp>
        <p:nvSpPr>
          <p:cNvPr id="3" name="内容占位符 2">
            <a:extLst>
              <a:ext uri="{FF2B5EF4-FFF2-40B4-BE49-F238E27FC236}">
                <a16:creationId xmlns:a16="http://schemas.microsoft.com/office/drawing/2014/main" id="{2FCBD065-1A43-4154-BA87-A4136C664247}"/>
              </a:ext>
            </a:extLst>
          </p:cNvPr>
          <p:cNvSpPr>
            <a:spLocks noGrp="1"/>
          </p:cNvSpPr>
          <p:nvPr>
            <p:ph idx="1"/>
          </p:nvPr>
        </p:nvSpPr>
        <p:spPr/>
        <p:txBody>
          <a:bodyPr/>
          <a:lstStyle/>
          <a:p>
            <a:r>
              <a:rPr lang="en-US" altLang="zh-CN" dirty="0"/>
              <a:t>Machine learning is very popular</a:t>
            </a:r>
            <a:endParaRPr lang="zh-CN" altLang="en-US" dirty="0"/>
          </a:p>
          <a:p>
            <a:r>
              <a:rPr lang="en-US" altLang="zh-CN" dirty="0"/>
              <a:t>Traditional production model of machine learning services is risky</a:t>
            </a:r>
            <a:endParaRPr lang="zh-CN" altLang="en-US" dirty="0"/>
          </a:p>
        </p:txBody>
      </p:sp>
      <p:grpSp>
        <p:nvGrpSpPr>
          <p:cNvPr id="29" name="组合 28">
            <a:extLst>
              <a:ext uri="{FF2B5EF4-FFF2-40B4-BE49-F238E27FC236}">
                <a16:creationId xmlns:a16="http://schemas.microsoft.com/office/drawing/2014/main" id="{7C4A9D49-211D-4711-A5F2-BBE1AE2226B8}"/>
              </a:ext>
            </a:extLst>
          </p:cNvPr>
          <p:cNvGrpSpPr/>
          <p:nvPr/>
        </p:nvGrpSpPr>
        <p:grpSpPr>
          <a:xfrm>
            <a:off x="123376" y="2804154"/>
            <a:ext cx="3244166" cy="3276098"/>
            <a:chOff x="123376" y="2767572"/>
            <a:chExt cx="3244166" cy="3276098"/>
          </a:xfrm>
        </p:grpSpPr>
        <p:pic>
          <p:nvPicPr>
            <p:cNvPr id="6" name="图片 5">
              <a:extLst>
                <a:ext uri="{FF2B5EF4-FFF2-40B4-BE49-F238E27FC236}">
                  <a16:creationId xmlns:a16="http://schemas.microsoft.com/office/drawing/2014/main" id="{599D4B73-BF9C-4C97-88D2-0B6968546317}"/>
                </a:ext>
              </a:extLst>
            </p:cNvPr>
            <p:cNvPicPr>
              <a:picLocks noChangeAspect="1"/>
            </p:cNvPicPr>
            <p:nvPr/>
          </p:nvPicPr>
          <p:blipFill>
            <a:blip r:embed="rId3"/>
            <a:stretch>
              <a:fillRect/>
            </a:stretch>
          </p:blipFill>
          <p:spPr>
            <a:xfrm>
              <a:off x="123376" y="2767572"/>
              <a:ext cx="3244166" cy="2527746"/>
            </a:xfrm>
            <a:prstGeom prst="rect">
              <a:avLst/>
            </a:prstGeom>
          </p:spPr>
        </p:pic>
        <p:sp>
          <p:nvSpPr>
            <p:cNvPr id="8" name="矩形 7">
              <a:extLst>
                <a:ext uri="{FF2B5EF4-FFF2-40B4-BE49-F238E27FC236}">
                  <a16:creationId xmlns:a16="http://schemas.microsoft.com/office/drawing/2014/main" id="{39C9BE46-6C53-4903-AA5C-C1BB0570BE86}"/>
                </a:ext>
              </a:extLst>
            </p:cNvPr>
            <p:cNvSpPr/>
            <p:nvPr/>
          </p:nvSpPr>
          <p:spPr>
            <a:xfrm>
              <a:off x="473316" y="5674338"/>
              <a:ext cx="2544286" cy="369332"/>
            </a:xfrm>
            <a:prstGeom prst="rect">
              <a:avLst/>
            </a:prstGeom>
          </p:spPr>
          <p:txBody>
            <a:bodyPr wrap="none">
              <a:spAutoFit/>
            </a:bodyPr>
            <a:lstStyle/>
            <a:p>
              <a:r>
                <a:rPr lang="en-US" altLang="zh-CN" sz="1800" b="0" kern="0" dirty="0">
                  <a:solidFill>
                    <a:prstClr val="black"/>
                  </a:solidFill>
                  <a:latin typeface="Arial"/>
                </a:rPr>
                <a:t>Step 1: Data Collection</a:t>
              </a:r>
              <a:endParaRPr lang="zh-CN" altLang="en-US" sz="1000" dirty="0"/>
            </a:p>
          </p:txBody>
        </p:sp>
      </p:grpSp>
      <p:grpSp>
        <p:nvGrpSpPr>
          <p:cNvPr id="30" name="组合 29">
            <a:extLst>
              <a:ext uri="{FF2B5EF4-FFF2-40B4-BE49-F238E27FC236}">
                <a16:creationId xmlns:a16="http://schemas.microsoft.com/office/drawing/2014/main" id="{60592292-59FC-42E6-A8AF-678C74AE7BCC}"/>
              </a:ext>
            </a:extLst>
          </p:cNvPr>
          <p:cNvGrpSpPr/>
          <p:nvPr/>
        </p:nvGrpSpPr>
        <p:grpSpPr>
          <a:xfrm>
            <a:off x="3068947" y="2857866"/>
            <a:ext cx="2958224" cy="3307438"/>
            <a:chOff x="3068947" y="2821284"/>
            <a:chExt cx="2958224" cy="3307438"/>
          </a:xfrm>
        </p:grpSpPr>
        <p:pic>
          <p:nvPicPr>
            <p:cNvPr id="17" name="图片 16">
              <a:extLst>
                <a:ext uri="{FF2B5EF4-FFF2-40B4-BE49-F238E27FC236}">
                  <a16:creationId xmlns:a16="http://schemas.microsoft.com/office/drawing/2014/main" id="{BFE26B37-94B8-47CB-A4D3-F0E69A678913}"/>
                </a:ext>
              </a:extLst>
            </p:cNvPr>
            <p:cNvPicPr>
              <a:picLocks noChangeAspect="1"/>
            </p:cNvPicPr>
            <p:nvPr/>
          </p:nvPicPr>
          <p:blipFill>
            <a:blip r:embed="rId4"/>
            <a:stretch>
              <a:fillRect/>
            </a:stretch>
          </p:blipFill>
          <p:spPr>
            <a:xfrm>
              <a:off x="3448339" y="2821284"/>
              <a:ext cx="2578832" cy="2420322"/>
            </a:xfrm>
            <a:prstGeom prst="rect">
              <a:avLst/>
            </a:prstGeom>
          </p:spPr>
        </p:pic>
        <p:sp>
          <p:nvSpPr>
            <p:cNvPr id="18" name="矩形 17">
              <a:extLst>
                <a:ext uri="{FF2B5EF4-FFF2-40B4-BE49-F238E27FC236}">
                  <a16:creationId xmlns:a16="http://schemas.microsoft.com/office/drawing/2014/main" id="{B41CF402-94D2-4A31-88F7-1C74FFAA4AE5}"/>
                </a:ext>
              </a:extLst>
            </p:cNvPr>
            <p:cNvSpPr/>
            <p:nvPr/>
          </p:nvSpPr>
          <p:spPr>
            <a:xfrm>
              <a:off x="3490452" y="5674338"/>
              <a:ext cx="2505814" cy="369332"/>
            </a:xfrm>
            <a:prstGeom prst="rect">
              <a:avLst/>
            </a:prstGeom>
          </p:spPr>
          <p:txBody>
            <a:bodyPr wrap="none">
              <a:spAutoFit/>
            </a:bodyPr>
            <a:lstStyle/>
            <a:p>
              <a:r>
                <a:rPr lang="en-US" altLang="zh-CN" sz="1800" b="0" kern="0" dirty="0">
                  <a:solidFill>
                    <a:prstClr val="black"/>
                  </a:solidFill>
                  <a:latin typeface="Arial"/>
                </a:rPr>
                <a:t>Step 2: Model Training</a:t>
              </a:r>
              <a:endParaRPr lang="zh-CN" altLang="en-US" sz="1000" dirty="0"/>
            </a:p>
          </p:txBody>
        </p:sp>
        <p:sp>
          <p:nvSpPr>
            <p:cNvPr id="27" name="箭头: 右 26">
              <a:extLst>
                <a:ext uri="{FF2B5EF4-FFF2-40B4-BE49-F238E27FC236}">
                  <a16:creationId xmlns:a16="http://schemas.microsoft.com/office/drawing/2014/main" id="{CF77155F-D823-4BCF-A36D-E86721873259}"/>
                </a:ext>
              </a:extLst>
            </p:cNvPr>
            <p:cNvSpPr/>
            <p:nvPr/>
          </p:nvSpPr>
          <p:spPr bwMode="auto">
            <a:xfrm>
              <a:off x="3068947" y="5589286"/>
              <a:ext cx="370160" cy="539436"/>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grpSp>
        <p:nvGrpSpPr>
          <p:cNvPr id="31" name="组合 30">
            <a:extLst>
              <a:ext uri="{FF2B5EF4-FFF2-40B4-BE49-F238E27FC236}">
                <a16:creationId xmlns:a16="http://schemas.microsoft.com/office/drawing/2014/main" id="{B9727D2A-74BF-4980-BFE4-4FFD9088E37D}"/>
              </a:ext>
            </a:extLst>
          </p:cNvPr>
          <p:cNvGrpSpPr/>
          <p:nvPr/>
        </p:nvGrpSpPr>
        <p:grpSpPr>
          <a:xfrm>
            <a:off x="6047611" y="3105542"/>
            <a:ext cx="2973013" cy="3059762"/>
            <a:chOff x="6047611" y="3068960"/>
            <a:chExt cx="2973013" cy="3059762"/>
          </a:xfrm>
        </p:grpSpPr>
        <p:sp>
          <p:nvSpPr>
            <p:cNvPr id="20" name="矩形 19">
              <a:extLst>
                <a:ext uri="{FF2B5EF4-FFF2-40B4-BE49-F238E27FC236}">
                  <a16:creationId xmlns:a16="http://schemas.microsoft.com/office/drawing/2014/main" id="{D7CD572B-20B4-4F12-BC55-B49A8595EB16}"/>
                </a:ext>
              </a:extLst>
            </p:cNvPr>
            <p:cNvSpPr/>
            <p:nvPr/>
          </p:nvSpPr>
          <p:spPr>
            <a:xfrm>
              <a:off x="6469118" y="5674338"/>
              <a:ext cx="2441694" cy="369332"/>
            </a:xfrm>
            <a:prstGeom prst="rect">
              <a:avLst/>
            </a:prstGeom>
          </p:spPr>
          <p:txBody>
            <a:bodyPr wrap="none">
              <a:spAutoFit/>
            </a:bodyPr>
            <a:lstStyle/>
            <a:p>
              <a:r>
                <a:rPr lang="en-US" altLang="zh-CN" sz="1800" b="0" kern="0" dirty="0">
                  <a:solidFill>
                    <a:prstClr val="black"/>
                  </a:solidFill>
                  <a:latin typeface="Arial"/>
                </a:rPr>
                <a:t>Step 3: Model Service</a:t>
              </a:r>
              <a:endParaRPr lang="zh-CN" altLang="en-US" sz="1000" dirty="0"/>
            </a:p>
          </p:txBody>
        </p:sp>
        <p:pic>
          <p:nvPicPr>
            <p:cNvPr id="22" name="图片 21">
              <a:extLst>
                <a:ext uri="{FF2B5EF4-FFF2-40B4-BE49-F238E27FC236}">
                  <a16:creationId xmlns:a16="http://schemas.microsoft.com/office/drawing/2014/main" id="{77E71EBF-34CD-4783-BA37-5EFF5011A427}"/>
                </a:ext>
              </a:extLst>
            </p:cNvPr>
            <p:cNvPicPr>
              <a:picLocks noChangeAspect="1"/>
            </p:cNvPicPr>
            <p:nvPr/>
          </p:nvPicPr>
          <p:blipFill rotWithShape="1">
            <a:blip r:embed="rId5"/>
            <a:srcRect l="5880" r="5873"/>
            <a:stretch/>
          </p:blipFill>
          <p:spPr>
            <a:xfrm>
              <a:off x="6359306" y="3068960"/>
              <a:ext cx="2661318" cy="1924970"/>
            </a:xfrm>
            <a:prstGeom prst="rect">
              <a:avLst/>
            </a:prstGeom>
          </p:spPr>
        </p:pic>
        <p:sp>
          <p:nvSpPr>
            <p:cNvPr id="28" name="箭头: 右 27">
              <a:extLst>
                <a:ext uri="{FF2B5EF4-FFF2-40B4-BE49-F238E27FC236}">
                  <a16:creationId xmlns:a16="http://schemas.microsoft.com/office/drawing/2014/main" id="{D3650D8B-9EF1-4EE9-B46F-91B5E41011CE}"/>
                </a:ext>
              </a:extLst>
            </p:cNvPr>
            <p:cNvSpPr/>
            <p:nvPr/>
          </p:nvSpPr>
          <p:spPr bwMode="auto">
            <a:xfrm>
              <a:off x="6047611" y="5589286"/>
              <a:ext cx="370160" cy="539436"/>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sp>
        <p:nvSpPr>
          <p:cNvPr id="19" name="灯片编号占位符 3">
            <a:extLst>
              <a:ext uri="{FF2B5EF4-FFF2-40B4-BE49-F238E27FC236}">
                <a16:creationId xmlns:a16="http://schemas.microsoft.com/office/drawing/2014/main" id="{5E518471-FB80-483F-A536-67481D53E388}"/>
              </a:ext>
            </a:extLst>
          </p:cNvPr>
          <p:cNvSpPr>
            <a:spLocks noGrp="1"/>
          </p:cNvSpPr>
          <p:nvPr>
            <p:ph type="sldNum" sz="quarter" idx="12"/>
          </p:nvPr>
        </p:nvSpPr>
        <p:spPr>
          <a:xfrm>
            <a:off x="8532440" y="0"/>
            <a:ext cx="611560" cy="332656"/>
          </a:xfrm>
        </p:spPr>
        <p:txBody>
          <a:bodyPr/>
          <a:lstStyle/>
          <a:p>
            <a:pPr>
              <a:defRPr/>
            </a:pPr>
            <a:fld id="{73697CC5-BB9E-487E-AFF3-8F5506CF83B5}" type="slidenum">
              <a:rPr lang="en-US" altLang="ko-KR" smtClean="0"/>
              <a:pPr>
                <a:defRPr/>
              </a:pPr>
              <a:t>3</a:t>
            </a:fld>
            <a:endParaRPr lang="en-US" altLang="ko-KR"/>
          </a:p>
        </p:txBody>
      </p:sp>
    </p:spTree>
    <p:extLst>
      <p:ext uri="{BB962C8B-B14F-4D97-AF65-F5344CB8AC3E}">
        <p14:creationId xmlns:p14="http://schemas.microsoft.com/office/powerpoint/2010/main" val="1205451139"/>
      </p:ext>
    </p:extLst>
  </p:cSld>
  <p:clrMapOvr>
    <a:masterClrMapping/>
  </p:clrMapOvr>
  <mc:AlternateContent xmlns:mc="http://schemas.openxmlformats.org/markup-compatibility/2006">
    <mc:Choice xmlns:p14="http://schemas.microsoft.com/office/powerpoint/2010/main" Requires="p14">
      <p:transition spd="slow" p14:dur="2000" advTm="19615"/>
    </mc:Choice>
    <mc:Fallback>
      <p:transition spd="slow" advTm="19615"/>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575DB9-E0F9-4FB0-B7A3-3452C7F6AEDC}"/>
              </a:ext>
            </a:extLst>
          </p:cNvPr>
          <p:cNvSpPr>
            <a:spLocks noGrp="1"/>
          </p:cNvSpPr>
          <p:nvPr>
            <p:ph type="title"/>
          </p:nvPr>
        </p:nvSpPr>
        <p:spPr/>
        <p:txBody>
          <a:bodyPr/>
          <a:lstStyle/>
          <a:p>
            <a:r>
              <a:rPr lang="en-US" altLang="zh-CN" dirty="0"/>
              <a:t>Experiments</a:t>
            </a:r>
            <a:endParaRPr lang="zh-CN" altLang="en-US" dirty="0"/>
          </a:p>
        </p:txBody>
      </p:sp>
      <p:sp>
        <p:nvSpPr>
          <p:cNvPr id="3" name="内容占位符 2">
            <a:extLst>
              <a:ext uri="{FF2B5EF4-FFF2-40B4-BE49-F238E27FC236}">
                <a16:creationId xmlns:a16="http://schemas.microsoft.com/office/drawing/2014/main" id="{E4E0403C-46C8-4937-9891-EC0A5F37EC23}"/>
              </a:ext>
            </a:extLst>
          </p:cNvPr>
          <p:cNvSpPr>
            <a:spLocks noGrp="1"/>
          </p:cNvSpPr>
          <p:nvPr>
            <p:ph idx="1"/>
          </p:nvPr>
        </p:nvSpPr>
        <p:spPr/>
        <p:txBody>
          <a:bodyPr/>
          <a:lstStyle/>
          <a:p>
            <a:r>
              <a:rPr lang="en-US" altLang="zh-CN" dirty="0"/>
              <a:t>Compared Methods</a:t>
            </a:r>
          </a:p>
          <a:p>
            <a:pPr lvl="1">
              <a:spcBef>
                <a:spcPts val="3000"/>
              </a:spcBef>
            </a:pPr>
            <a:r>
              <a:rPr lang="en-US" altLang="zh-CN" dirty="0"/>
              <a:t>Exact</a:t>
            </a:r>
          </a:p>
          <a:p>
            <a:pPr lvl="1">
              <a:spcBef>
                <a:spcPts val="3000"/>
              </a:spcBef>
            </a:pPr>
            <a:r>
              <a:rPr lang="en-US" altLang="zh-CN" dirty="0"/>
              <a:t>Extended-TMC-Shapley: Extended from Algorithm 1 in ICML’19</a:t>
            </a:r>
          </a:p>
          <a:p>
            <a:pPr lvl="1">
              <a:spcBef>
                <a:spcPts val="3000"/>
              </a:spcBef>
            </a:pPr>
            <a:r>
              <a:rPr lang="en-US" altLang="zh-CN" dirty="0"/>
              <a:t>Extended GTB: Extended from Algorithm 1 in  AISTATS’19</a:t>
            </a:r>
          </a:p>
          <a:p>
            <a:pPr lvl="1">
              <a:spcBef>
                <a:spcPts val="3000"/>
              </a:spcBef>
            </a:pPr>
            <a:r>
              <a:rPr lang="en-US" altLang="zh-CN" dirty="0">
                <a:solidFill>
                  <a:srgbClr val="FF0000"/>
                </a:solidFill>
              </a:rPr>
              <a:t>OR</a:t>
            </a:r>
          </a:p>
          <a:p>
            <a:pPr lvl="1">
              <a:spcBef>
                <a:spcPts val="3000"/>
              </a:spcBef>
            </a:pPr>
            <a:r>
              <a:rPr lang="en-US" altLang="zh-CN" dirty="0">
                <a:solidFill>
                  <a:srgbClr val="FF0000"/>
                </a:solidFill>
              </a:rPr>
              <a:t>MR</a:t>
            </a:r>
            <a:endParaRPr lang="zh-CN" altLang="en-US" dirty="0">
              <a:solidFill>
                <a:srgbClr val="FF0000"/>
              </a:solidFill>
            </a:endParaRPr>
          </a:p>
        </p:txBody>
      </p:sp>
      <p:sp>
        <p:nvSpPr>
          <p:cNvPr id="4" name="灯片编号占位符 3">
            <a:extLst>
              <a:ext uri="{FF2B5EF4-FFF2-40B4-BE49-F238E27FC236}">
                <a16:creationId xmlns:a16="http://schemas.microsoft.com/office/drawing/2014/main" id="{C10CD5E5-846F-4544-945B-0924EAB02B67}"/>
              </a:ext>
            </a:extLst>
          </p:cNvPr>
          <p:cNvSpPr>
            <a:spLocks noGrp="1"/>
          </p:cNvSpPr>
          <p:nvPr>
            <p:ph type="sldNum" sz="quarter" idx="12"/>
          </p:nvPr>
        </p:nvSpPr>
        <p:spPr/>
        <p:txBody>
          <a:bodyPr/>
          <a:lstStyle/>
          <a:p>
            <a:pPr>
              <a:defRPr/>
            </a:pPr>
            <a:fld id="{73697CC5-BB9E-487E-AFF3-8F5506CF83B5}" type="slidenum">
              <a:rPr lang="en-US" altLang="ko-KR" smtClean="0"/>
              <a:pPr>
                <a:defRPr/>
              </a:pPr>
              <a:t>30</a:t>
            </a:fld>
            <a:endParaRPr lang="en-US" altLang="ko-KR"/>
          </a:p>
        </p:txBody>
      </p:sp>
      <p:sp>
        <p:nvSpPr>
          <p:cNvPr id="5" name="右大括号 4">
            <a:extLst>
              <a:ext uri="{FF2B5EF4-FFF2-40B4-BE49-F238E27FC236}">
                <a16:creationId xmlns:a16="http://schemas.microsoft.com/office/drawing/2014/main" id="{2FA804B7-F5B3-4B5D-A63C-0C09A68FCB81}"/>
              </a:ext>
            </a:extLst>
          </p:cNvPr>
          <p:cNvSpPr/>
          <p:nvPr/>
        </p:nvSpPr>
        <p:spPr bwMode="auto">
          <a:xfrm>
            <a:off x="1763688" y="5085184"/>
            <a:ext cx="432048" cy="864766"/>
          </a:xfrm>
          <a:prstGeom prst="rightBrace">
            <a:avLst/>
          </a:prstGeom>
          <a:solidFill>
            <a:srgbClr val="C0C0C0">
              <a:alpha val="0"/>
            </a:srgbClr>
          </a:solid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7" name="矩形 6">
            <a:extLst>
              <a:ext uri="{FF2B5EF4-FFF2-40B4-BE49-F238E27FC236}">
                <a16:creationId xmlns:a16="http://schemas.microsoft.com/office/drawing/2014/main" id="{474E9A2C-CEDD-424E-BBF4-7C41FC11FA3B}"/>
              </a:ext>
            </a:extLst>
          </p:cNvPr>
          <p:cNvSpPr/>
          <p:nvPr/>
        </p:nvSpPr>
        <p:spPr>
          <a:xfrm>
            <a:off x="2195736" y="5271010"/>
            <a:ext cx="2114681" cy="492443"/>
          </a:xfrm>
          <a:prstGeom prst="rect">
            <a:avLst/>
          </a:prstGeom>
        </p:spPr>
        <p:txBody>
          <a:bodyPr wrap="none">
            <a:spAutoFit/>
          </a:bodyPr>
          <a:lstStyle/>
          <a:p>
            <a:pPr marL="0" lvl="1">
              <a:spcBef>
                <a:spcPts val="0"/>
              </a:spcBef>
              <a:buClr>
                <a:srgbClr val="C0504D"/>
              </a:buClr>
              <a:buSzPct val="70000"/>
            </a:pPr>
            <a:r>
              <a:rPr lang="en-US" altLang="zh-CN" sz="2600" b="0" kern="0" dirty="0">
                <a:solidFill>
                  <a:srgbClr val="FF0000"/>
                </a:solidFill>
                <a:latin typeface="Arial"/>
              </a:rPr>
              <a:t>Our Methods</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D7BE0B8-DC0C-450C-98D6-2C66E8AF76BA}"/>
                  </a:ext>
                </a:extLst>
              </p:cNvPr>
              <p:cNvSpPr/>
              <p:nvPr/>
            </p:nvSpPr>
            <p:spPr>
              <a:xfrm>
                <a:off x="2455651" y="1556792"/>
                <a:ext cx="4232697" cy="8530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𝜙</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r>
                        <a:rPr lang="en-US" altLang="zh-CN" sz="2000" i="1">
                          <a:latin typeface="Cambria Math" panose="02040503050406030204" pitchFamily="18" charset="0"/>
                        </a:rPr>
                        <m:t>𝐶</m:t>
                      </m:r>
                      <m:nary>
                        <m:naryPr>
                          <m:chr m:val="∑"/>
                          <m:limLoc m:val="subSup"/>
                          <m:supHide m:val="on"/>
                          <m:ctrlPr>
                            <a:rPr lang="en-US" altLang="zh-CN" sz="2000" i="1">
                              <a:latin typeface="Cambria Math" panose="02040503050406030204" pitchFamily="18" charset="0"/>
                            </a:rPr>
                          </m:ctrlPr>
                        </m:naryPr>
                        <m:sub>
                          <m:r>
                            <m:rPr>
                              <m:brk m:alnAt="9"/>
                            </m:rPr>
                            <a:rPr lang="en-US" altLang="zh-CN" sz="2000" i="1">
                              <a:latin typeface="Cambria Math" panose="02040503050406030204" pitchFamily="18" charset="0"/>
                            </a:rPr>
                            <m:t>𝑆</m:t>
                          </m:r>
                          <m:r>
                            <a:rPr lang="en-US" altLang="zh-CN" sz="2000" i="1">
                              <a:latin typeface="Cambria Math" panose="02040503050406030204" pitchFamily="18" charset="0"/>
                            </a:rPr>
                            <m:t>⊆</m:t>
                          </m:r>
                          <m:r>
                            <a:rPr lang="en-US" altLang="zh-CN" sz="2000" i="1">
                              <a:latin typeface="Cambria Math" panose="02040503050406030204" pitchFamily="18" charset="0"/>
                            </a:rPr>
                            <m:t>𝑁</m:t>
                          </m:r>
                          <m:r>
                            <a:rPr lang="en-US" altLang="zh-CN" sz="2000" i="1">
                              <a:latin typeface="Cambria Math" panose="02040503050406030204" pitchFamily="18" charset="0"/>
                            </a:rPr>
                            <m:t>\</m:t>
                          </m:r>
                          <m:r>
                            <m:rPr>
                              <m:lit/>
                            </m:rP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b>
                        <m:sup/>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𝑈</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𝑀</m:t>
                                      </m:r>
                                    </m:e>
                                    <m:sub>
                                      <m:r>
                                        <a:rPr lang="en-US" altLang="zh-CN" sz="2000" i="1">
                                          <a:latin typeface="Cambria Math" panose="02040503050406030204" pitchFamily="18" charset="0"/>
                                        </a:rPr>
                                        <m:t>𝑆</m:t>
                                      </m:r>
                                      <m:r>
                                        <a:rPr lang="en-US" altLang="zh-CN" sz="2000" i="1">
                                          <a:latin typeface="Cambria Math" panose="02040503050406030204" pitchFamily="18" charset="0"/>
                                        </a:rPr>
                                        <m:t>∪</m:t>
                                      </m:r>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𝑖</m:t>
                                          </m:r>
                                        </m:e>
                                      </m:d>
                                    </m:sub>
                                  </m:sSub>
                                </m:e>
                              </m:d>
                              <m:r>
                                <a:rPr lang="en-US" altLang="zh-CN" sz="2000" i="1">
                                  <a:latin typeface="Cambria Math" panose="02040503050406030204" pitchFamily="18" charset="0"/>
                                </a:rPr>
                                <m:t>−</m:t>
                              </m:r>
                              <m:r>
                                <a:rPr lang="en-US" altLang="zh-CN" sz="2000" i="1">
                                  <a:latin typeface="Cambria Math" panose="02040503050406030204" pitchFamily="18" charset="0"/>
                                </a:rPr>
                                <m:t>𝑈</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𝑀</m:t>
                                  </m:r>
                                </m:e>
                                <m:sub>
                                  <m:r>
                                    <a:rPr lang="en-US" altLang="zh-CN" sz="2000" i="1">
                                      <a:latin typeface="Cambria Math" panose="02040503050406030204" pitchFamily="18" charset="0"/>
                                    </a:rPr>
                                    <m:t>𝑆</m:t>
                                  </m:r>
                                </m:sub>
                              </m:sSub>
                              <m:r>
                                <a:rPr lang="en-US" altLang="zh-CN" sz="2000" i="1">
                                  <a:latin typeface="Cambria Math" panose="02040503050406030204" pitchFamily="18" charset="0"/>
                                </a:rPr>
                                <m:t>)</m:t>
                              </m:r>
                            </m:num>
                            <m:den>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m:t>
                                  </m:r>
                                </m:e>
                                <m:sub>
                                  <m:r>
                                    <a:rPr lang="en-US" altLang="zh-CN" sz="2000" i="1">
                                      <a:latin typeface="Cambria Math" panose="02040503050406030204" pitchFamily="18" charset="0"/>
                                    </a:rPr>
                                    <m:t>|</m:t>
                                  </m:r>
                                  <m:r>
                                    <a:rPr lang="en-US" altLang="zh-CN" sz="2000" i="1">
                                      <a:latin typeface="Cambria Math" panose="02040503050406030204" pitchFamily="18" charset="0"/>
                                    </a:rPr>
                                    <m:t>𝑆</m:t>
                                  </m:r>
                                  <m:r>
                                    <a:rPr lang="en-US" altLang="zh-CN" sz="2000" i="1">
                                      <a:latin typeface="Cambria Math" panose="02040503050406030204" pitchFamily="18" charset="0"/>
                                    </a:rPr>
                                    <m:t>|</m:t>
                                  </m:r>
                                </m:sub>
                                <m:sup>
                                  <m:r>
                                    <a:rPr lang="en-US" altLang="zh-CN" sz="2000" i="1">
                                      <a:latin typeface="Cambria Math" panose="02040503050406030204" pitchFamily="18" charset="0"/>
                                    </a:rPr>
                                    <m:t>𝑛</m:t>
                                  </m:r>
                                  <m:r>
                                    <a:rPr lang="en-US" altLang="zh-CN" sz="2000" i="1">
                                      <a:latin typeface="Cambria Math" panose="02040503050406030204" pitchFamily="18" charset="0"/>
                                    </a:rPr>
                                    <m:t>−1</m:t>
                                  </m:r>
                                </m:sup>
                              </m:sSubSup>
                              <m:r>
                                <a:rPr lang="en-US" altLang="zh-CN" sz="2000" i="1">
                                  <a:latin typeface="Cambria Math" panose="02040503050406030204" pitchFamily="18" charset="0"/>
                                </a:rPr>
                                <m:t>)</m:t>
                              </m:r>
                            </m:den>
                          </m:f>
                        </m:e>
                      </m:nary>
                    </m:oMath>
                  </m:oMathPara>
                </a14:m>
                <a:endParaRPr lang="zh-CN" altLang="en-US" sz="2000" dirty="0"/>
              </a:p>
            </p:txBody>
          </p:sp>
        </mc:Choice>
        <mc:Fallback xmlns="">
          <p:sp>
            <p:nvSpPr>
              <p:cNvPr id="6" name="矩形 5">
                <a:extLst>
                  <a:ext uri="{FF2B5EF4-FFF2-40B4-BE49-F238E27FC236}">
                    <a16:creationId xmlns:a16="http://schemas.microsoft.com/office/drawing/2014/main" id="{4D7BE0B8-DC0C-450C-98D6-2C66E8AF76BA}"/>
                  </a:ext>
                </a:extLst>
              </p:cNvPr>
              <p:cNvSpPr>
                <a:spLocks noRot="1" noChangeAspect="1" noMove="1" noResize="1" noEditPoints="1" noAdjustHandles="1" noChangeArrowheads="1" noChangeShapeType="1" noTextEdit="1"/>
              </p:cNvSpPr>
              <p:nvPr/>
            </p:nvSpPr>
            <p:spPr>
              <a:xfrm>
                <a:off x="2455651" y="1556792"/>
                <a:ext cx="4232697" cy="853054"/>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55010827"/>
      </p:ext>
    </p:extLst>
  </p:cSld>
  <p:clrMapOvr>
    <a:masterClrMapping/>
  </p:clrMapOvr>
  <mc:AlternateContent xmlns:mc="http://schemas.openxmlformats.org/markup-compatibility/2006">
    <mc:Choice xmlns:p14="http://schemas.microsoft.com/office/powerpoint/2010/main" Requires="p14">
      <p:transition spd="slow" p14:dur="2000" advTm="32111"/>
    </mc:Choice>
    <mc:Fallback>
      <p:transition spd="slow" advTm="3211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575DB9-E0F9-4FB0-B7A3-3452C7F6AEDC}"/>
              </a:ext>
            </a:extLst>
          </p:cNvPr>
          <p:cNvSpPr>
            <a:spLocks noGrp="1"/>
          </p:cNvSpPr>
          <p:nvPr>
            <p:ph type="title"/>
          </p:nvPr>
        </p:nvSpPr>
        <p:spPr/>
        <p:txBody>
          <a:bodyPr/>
          <a:lstStyle/>
          <a:p>
            <a:r>
              <a:rPr lang="en-US" altLang="zh-CN" dirty="0"/>
              <a:t>Experiments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4E0403C-46C8-4937-9891-EC0A5F37EC23}"/>
                  </a:ext>
                </a:extLst>
              </p:cNvPr>
              <p:cNvSpPr>
                <a:spLocks noGrp="1"/>
              </p:cNvSpPr>
              <p:nvPr>
                <p:ph idx="1"/>
              </p:nvPr>
            </p:nvSpPr>
            <p:spPr/>
            <p:txBody>
              <a:bodyPr/>
              <a:lstStyle/>
              <a:p>
                <a:r>
                  <a:rPr lang="en-US" altLang="zh-CN" dirty="0"/>
                  <a:t>Metrics</a:t>
                </a:r>
              </a:p>
              <a:p>
                <a:pPr lvl="1"/>
                <a:r>
                  <a:rPr lang="en-US" altLang="zh-CN" dirty="0"/>
                  <a:t>Time: Include both the time of calculating CIs and the training time of federated models.</a:t>
                </a:r>
              </a:p>
              <a:p>
                <a:pPr lvl="1"/>
                <a:r>
                  <a:rPr lang="en-US" altLang="zh-CN" dirty="0"/>
                  <a:t>Cosine distance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𝐶</m:t>
                        </m:r>
                      </m:sub>
                    </m:sSub>
                  </m:oMath>
                </a14:m>
                <a:endParaRPr lang="en-US" altLang="zh-CN" dirty="0"/>
              </a:p>
              <a:p>
                <a:pPr lvl="2"/>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𝐶</m:t>
                        </m:r>
                      </m:sub>
                    </m:sSub>
                    <m:r>
                      <a:rPr lang="en-US" altLang="zh-CN" b="0" i="1" smtClean="0">
                        <a:latin typeface="Cambria Math" panose="02040503050406030204" pitchFamily="18" charset="0"/>
                      </a:rPr>
                      <m:t>=1−</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𝜙</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𝜙</m:t>
                            </m:r>
                          </m:e>
                        </m:d>
                      </m:e>
                    </m:func>
                    <m:r>
                      <a:rPr lang="en-US" altLang="zh-CN" b="0" i="1" smtClean="0">
                        <a:latin typeface="Cambria Math" panose="02040503050406030204" pitchFamily="18" charset="0"/>
                      </a:rPr>
                      <m:t>=1−</m:t>
                    </m:r>
                    <m:f>
                      <m:fPr>
                        <m:ctrlPr>
                          <a:rPr lang="en-US" altLang="zh-CN" b="0" i="1" smtClean="0">
                            <a:latin typeface="Cambria Math" panose="02040503050406030204" pitchFamily="18" charset="0"/>
                          </a:rPr>
                        </m:ctrlPr>
                      </m:fPr>
                      <m:num>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𝜙</m:t>
                                </m:r>
                              </m:e>
                              <m:sub>
                                <m:r>
                                  <a:rPr lang="en-US" altLang="zh-CN" b="0" i="1" smtClean="0">
                                    <a:latin typeface="Cambria Math" panose="02040503050406030204" pitchFamily="18" charset="0"/>
                                  </a:rPr>
                                  <m:t>𝑖</m:t>
                                </m:r>
                              </m:sub>
                            </m:sSub>
                          </m:e>
                        </m:nary>
                      </m:num>
                      <m:den>
                        <m:rad>
                          <m:radPr>
                            <m:degHide m:val="on"/>
                            <m:ctrlPr>
                              <a:rPr lang="en-US" altLang="zh-CN" b="0" i="1" smtClean="0">
                                <a:latin typeface="Cambria Math" panose="02040503050406030204" pitchFamily="18" charset="0"/>
                              </a:rPr>
                            </m:ctrlPr>
                          </m:radPr>
                          <m:deg/>
                          <m:e>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𝜙</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𝜙</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e>
                            </m:nary>
                          </m:e>
                        </m:rad>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𝜙</m:t>
                                    </m:r>
                                  </m:e>
                                  <m:sub>
                                    <m:r>
                                      <a:rPr lang="en-US" altLang="zh-CN" i="1">
                                        <a:latin typeface="Cambria Math" panose="02040503050406030204" pitchFamily="18" charset="0"/>
                                      </a:rPr>
                                      <m:t>𝑖</m:t>
                                    </m:r>
                                  </m:sub>
                                </m:sSub>
                              </m:e>
                            </m:nary>
                          </m:e>
                        </m:rad>
                      </m:den>
                    </m:f>
                  </m:oMath>
                </a14:m>
                <a:endParaRPr lang="en-US" altLang="zh-CN" dirty="0"/>
              </a:p>
              <a:p>
                <a:pPr lvl="1"/>
                <a:endParaRPr lang="en-US" altLang="zh-CN" dirty="0"/>
              </a:p>
              <a:p>
                <a:pPr lvl="1"/>
                <a:endParaRPr lang="en-US" altLang="zh-CN" dirty="0"/>
              </a:p>
              <a:p>
                <a:pPr lvl="1"/>
                <a:r>
                  <a:rPr lang="en-US" altLang="zh-CN" dirty="0"/>
                  <a:t>Euclidean distance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𝐸</m:t>
                        </m:r>
                      </m:sub>
                    </m:sSub>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𝜙</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𝜙</m:t>
                                        </m:r>
                                      </m:e>
                                      <m:sub>
                                        <m:r>
                                          <a:rPr lang="en-US" altLang="zh-CN" i="1">
                                            <a:latin typeface="Cambria Math" panose="02040503050406030204" pitchFamily="18" charset="0"/>
                                          </a:rPr>
                                          <m:t>𝑖</m:t>
                                        </m:r>
                                      </m:sub>
                                    </m:sSub>
                                  </m:e>
                                </m:d>
                              </m:e>
                              <m:sup>
                                <m:r>
                                  <a:rPr lang="en-US" altLang="zh-CN" b="0" i="1" smtClean="0">
                                    <a:latin typeface="Cambria Math" panose="02040503050406030204" pitchFamily="18" charset="0"/>
                                  </a:rPr>
                                  <m:t>2</m:t>
                                </m:r>
                              </m:sup>
                            </m:sSup>
                          </m:e>
                        </m:nary>
                      </m:e>
                    </m:rad>
                  </m:oMath>
                </a14:m>
                <a:endParaRPr lang="en-US" altLang="zh-CN" dirty="0"/>
              </a:p>
              <a:p>
                <a:pPr lvl="1"/>
                <a:r>
                  <a:rPr lang="en-US" altLang="zh-CN" dirty="0"/>
                  <a:t>Maximum difference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𝑀</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sty m:val="p"/>
                          </m:rPr>
                          <a:rPr lang="en-US" altLang="zh-CN" b="0" i="0" smtClean="0">
                            <a:latin typeface="Cambria Math" panose="02040503050406030204" pitchFamily="18" charset="0"/>
                          </a:rPr>
                          <m:t>max</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𝜙</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𝜙</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E4E0403C-46C8-4937-9891-EC0A5F37EC23}"/>
                  </a:ext>
                </a:extLst>
              </p:cNvPr>
              <p:cNvSpPr>
                <a:spLocks noGrp="1" noRot="1" noChangeAspect="1" noMove="1" noResize="1" noEditPoints="1" noAdjustHandles="1" noChangeArrowheads="1" noChangeShapeType="1" noTextEdit="1"/>
              </p:cNvSpPr>
              <p:nvPr>
                <p:ph idx="1"/>
              </p:nvPr>
            </p:nvSpPr>
            <p:spPr>
              <a:blipFill>
                <a:blip r:embed="rId3"/>
                <a:stretch>
                  <a:fillRect l="-705" t="-1376" r="-119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C10CD5E5-846F-4544-945B-0924EAB02B67}"/>
              </a:ext>
            </a:extLst>
          </p:cNvPr>
          <p:cNvSpPr>
            <a:spLocks noGrp="1"/>
          </p:cNvSpPr>
          <p:nvPr>
            <p:ph type="sldNum" sz="quarter" idx="12"/>
          </p:nvPr>
        </p:nvSpPr>
        <p:spPr/>
        <p:txBody>
          <a:bodyPr/>
          <a:lstStyle/>
          <a:p>
            <a:pPr>
              <a:defRPr/>
            </a:pPr>
            <a:fld id="{73697CC5-BB9E-487E-AFF3-8F5506CF83B5}" type="slidenum">
              <a:rPr lang="en-US" altLang="ko-KR" smtClean="0"/>
              <a:pPr>
                <a:defRPr/>
              </a:pPr>
              <a:t>31</a:t>
            </a:fld>
            <a:endParaRPr lang="en-US" altLang="ko-KR"/>
          </a:p>
        </p:txBody>
      </p:sp>
      <p:sp>
        <p:nvSpPr>
          <p:cNvPr id="5" name="对话气泡: 矩形 4">
            <a:extLst>
              <a:ext uri="{FF2B5EF4-FFF2-40B4-BE49-F238E27FC236}">
                <a16:creationId xmlns:a16="http://schemas.microsoft.com/office/drawing/2014/main" id="{95794A8C-3D7B-49E9-82EE-BB27C137E189}"/>
              </a:ext>
            </a:extLst>
          </p:cNvPr>
          <p:cNvSpPr/>
          <p:nvPr/>
        </p:nvSpPr>
        <p:spPr bwMode="auto">
          <a:xfrm>
            <a:off x="1043608" y="3788569"/>
            <a:ext cx="2232248" cy="576064"/>
          </a:xfrm>
          <a:prstGeom prst="wedgeRectCallout">
            <a:avLst>
              <a:gd name="adj1" fmla="val 38432"/>
              <a:gd name="adj2" fmla="val -107020"/>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lang="en-US" altLang="zh-CN" sz="2000" b="0" dirty="0">
                <a:latin typeface="+mn-lt"/>
              </a:rPr>
              <a:t>Normalized vector of the exact CIs</a:t>
            </a:r>
            <a:endParaRPr lang="zh-CN" altLang="en-US" sz="2000" b="0" dirty="0">
              <a:latin typeface="+mn-lt"/>
            </a:endParaRPr>
          </a:p>
        </p:txBody>
      </p:sp>
      <p:sp>
        <p:nvSpPr>
          <p:cNvPr id="6" name="对话气泡: 矩形 5">
            <a:extLst>
              <a:ext uri="{FF2B5EF4-FFF2-40B4-BE49-F238E27FC236}">
                <a16:creationId xmlns:a16="http://schemas.microsoft.com/office/drawing/2014/main" id="{D02E056D-8598-4815-A852-2C0CEFE9CEDF}"/>
              </a:ext>
            </a:extLst>
          </p:cNvPr>
          <p:cNvSpPr/>
          <p:nvPr/>
        </p:nvSpPr>
        <p:spPr bwMode="auto">
          <a:xfrm>
            <a:off x="3491880" y="3788568"/>
            <a:ext cx="2232248" cy="936576"/>
          </a:xfrm>
          <a:prstGeom prst="wedgeRectCallout">
            <a:avLst>
              <a:gd name="adj1" fmla="val -40282"/>
              <a:gd name="adj2" fmla="val -85845"/>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lang="en-US" altLang="zh-CN" sz="2000" b="0" dirty="0">
                <a:latin typeface="+mn-lt"/>
              </a:rPr>
              <a:t>Normalized vector of CIs calculated by some method</a:t>
            </a:r>
            <a:endParaRPr lang="zh-CN" altLang="en-US" sz="2000" b="0" dirty="0">
              <a:latin typeface="+mn-lt"/>
            </a:endParaRPr>
          </a:p>
        </p:txBody>
      </p:sp>
    </p:spTree>
    <p:extLst>
      <p:ext uri="{BB962C8B-B14F-4D97-AF65-F5344CB8AC3E}">
        <p14:creationId xmlns:p14="http://schemas.microsoft.com/office/powerpoint/2010/main" val="318687014"/>
      </p:ext>
    </p:extLst>
  </p:cSld>
  <p:clrMapOvr>
    <a:masterClrMapping/>
  </p:clrMapOvr>
  <mc:AlternateContent xmlns:mc="http://schemas.openxmlformats.org/markup-compatibility/2006">
    <mc:Choice xmlns:p14="http://schemas.microsoft.com/office/powerpoint/2010/main" Requires="p14">
      <p:transition spd="slow" p14:dur="2000" advTm="46424"/>
    </mc:Choice>
    <mc:Fallback>
      <p:transition spd="slow" advTm="46424"/>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45717-EC08-45BA-9D3F-FF7E396166C5}"/>
              </a:ext>
            </a:extLst>
          </p:cNvPr>
          <p:cNvSpPr>
            <a:spLocks noGrp="1"/>
          </p:cNvSpPr>
          <p:nvPr>
            <p:ph type="title"/>
          </p:nvPr>
        </p:nvSpPr>
        <p:spPr/>
        <p:txBody>
          <a:bodyPr/>
          <a:lstStyle/>
          <a:p>
            <a:r>
              <a:rPr lang="en-US" altLang="zh-CN" dirty="0"/>
              <a:t>Experiments</a:t>
            </a:r>
            <a:endParaRPr lang="zh-CN" altLang="en-US" dirty="0"/>
          </a:p>
        </p:txBody>
      </p:sp>
      <p:sp>
        <p:nvSpPr>
          <p:cNvPr id="4" name="灯片编号占位符 3">
            <a:extLst>
              <a:ext uri="{FF2B5EF4-FFF2-40B4-BE49-F238E27FC236}">
                <a16:creationId xmlns:a16="http://schemas.microsoft.com/office/drawing/2014/main" id="{6341031C-453F-47B1-B7B5-770BFE3EEF66}"/>
              </a:ext>
            </a:extLst>
          </p:cNvPr>
          <p:cNvSpPr>
            <a:spLocks noGrp="1"/>
          </p:cNvSpPr>
          <p:nvPr>
            <p:ph type="sldNum" sz="quarter" idx="12"/>
          </p:nvPr>
        </p:nvSpPr>
        <p:spPr/>
        <p:txBody>
          <a:bodyPr/>
          <a:lstStyle/>
          <a:p>
            <a:pPr>
              <a:defRPr/>
            </a:pPr>
            <a:fld id="{73697CC5-BB9E-487E-AFF3-8F5506CF83B5}" type="slidenum">
              <a:rPr lang="en-US" altLang="ko-KR" smtClean="0"/>
              <a:pPr>
                <a:defRPr/>
              </a:pPr>
              <a:t>32</a:t>
            </a:fld>
            <a:endParaRPr lang="en-US" altLang="ko-KR"/>
          </a:p>
        </p:txBody>
      </p:sp>
      <p:pic>
        <p:nvPicPr>
          <p:cNvPr id="6" name="图片 5">
            <a:extLst>
              <a:ext uri="{FF2B5EF4-FFF2-40B4-BE49-F238E27FC236}">
                <a16:creationId xmlns:a16="http://schemas.microsoft.com/office/drawing/2014/main" id="{5F787B9C-680B-47EF-8A0D-EF64F3BFD0B1}"/>
              </a:ext>
            </a:extLst>
          </p:cNvPr>
          <p:cNvPicPr>
            <a:picLocks noChangeAspect="1"/>
          </p:cNvPicPr>
          <p:nvPr/>
        </p:nvPicPr>
        <p:blipFill rotWithShape="1">
          <a:blip r:embed="rId3"/>
          <a:srcRect r="53922"/>
          <a:stretch/>
        </p:blipFill>
        <p:spPr>
          <a:xfrm>
            <a:off x="341784" y="1277651"/>
            <a:ext cx="4213412" cy="4302699"/>
          </a:xfrm>
          <a:prstGeom prst="rect">
            <a:avLst/>
          </a:prstGeom>
        </p:spPr>
      </p:pic>
      <p:sp>
        <p:nvSpPr>
          <p:cNvPr id="8" name="矩形 7">
            <a:extLst>
              <a:ext uri="{FF2B5EF4-FFF2-40B4-BE49-F238E27FC236}">
                <a16:creationId xmlns:a16="http://schemas.microsoft.com/office/drawing/2014/main" id="{057C0C2D-E292-465D-BC1F-D1FAF56FB316}"/>
              </a:ext>
            </a:extLst>
          </p:cNvPr>
          <p:cNvSpPr/>
          <p:nvPr/>
        </p:nvSpPr>
        <p:spPr>
          <a:xfrm>
            <a:off x="323528" y="6017813"/>
            <a:ext cx="8496944" cy="492443"/>
          </a:xfrm>
          <a:prstGeom prst="rect">
            <a:avLst/>
          </a:prstGeom>
        </p:spPr>
        <p:txBody>
          <a:bodyPr wrap="square">
            <a:spAutoFit/>
          </a:bodyPr>
          <a:lstStyle/>
          <a:p>
            <a:pPr marL="344487" lvl="1" algn="ctr">
              <a:spcBef>
                <a:spcPts val="1200"/>
              </a:spcBef>
              <a:buClr>
                <a:srgbClr val="C0504D"/>
              </a:buClr>
              <a:buSzPct val="70000"/>
            </a:pPr>
            <a:r>
              <a:rPr lang="en-US" altLang="zh-CN" sz="2600" b="0" kern="0" dirty="0">
                <a:solidFill>
                  <a:prstClr val="black"/>
                </a:solidFill>
                <a:latin typeface="Arial"/>
              </a:rPr>
              <a:t>With the same distribution and the same data size</a:t>
            </a:r>
          </a:p>
        </p:txBody>
      </p:sp>
      <p:sp>
        <p:nvSpPr>
          <p:cNvPr id="9" name="矩形 8">
            <a:extLst>
              <a:ext uri="{FF2B5EF4-FFF2-40B4-BE49-F238E27FC236}">
                <a16:creationId xmlns:a16="http://schemas.microsoft.com/office/drawing/2014/main" id="{5E8CB2B3-BBFB-4F6C-B7BF-2DA3A625A63E}"/>
              </a:ext>
            </a:extLst>
          </p:cNvPr>
          <p:cNvSpPr/>
          <p:nvPr/>
        </p:nvSpPr>
        <p:spPr>
          <a:xfrm>
            <a:off x="4892116" y="1306868"/>
            <a:ext cx="4248472" cy="1846659"/>
          </a:xfrm>
          <a:prstGeom prst="rect">
            <a:avLst/>
          </a:prstGeom>
        </p:spPr>
        <p:txBody>
          <a:bodyPr wrap="square">
            <a:spAutoFit/>
          </a:bodyPr>
          <a:lstStyle/>
          <a:p>
            <a:pPr marL="0" lvl="1">
              <a:spcBef>
                <a:spcPts val="1200"/>
              </a:spcBef>
              <a:buClr>
                <a:srgbClr val="C0504D"/>
              </a:buClr>
              <a:buSzPct val="70000"/>
            </a:pPr>
            <a:r>
              <a:rPr lang="en-US" altLang="zh-CN" sz="2600" b="0" kern="0" dirty="0">
                <a:solidFill>
                  <a:prstClr val="black"/>
                </a:solidFill>
                <a:latin typeface="Arial"/>
              </a:rPr>
              <a:t>Efficiency: </a:t>
            </a:r>
            <a:br>
              <a:rPr lang="en-US" altLang="zh-CN" sz="2600" b="0" kern="0" dirty="0">
                <a:solidFill>
                  <a:prstClr val="black"/>
                </a:solidFill>
                <a:latin typeface="Arial"/>
              </a:rPr>
            </a:br>
            <a:r>
              <a:rPr lang="en-US" altLang="zh-CN" sz="2600" b="0" kern="0" dirty="0">
                <a:solidFill>
                  <a:prstClr val="black"/>
                </a:solidFill>
                <a:latin typeface="Arial"/>
              </a:rPr>
              <a:t>OR&gt;MR&gt;Others</a:t>
            </a:r>
          </a:p>
          <a:p>
            <a:pPr marL="0" lvl="1">
              <a:spcBef>
                <a:spcPts val="1200"/>
              </a:spcBef>
              <a:buClr>
                <a:srgbClr val="C0504D"/>
              </a:buClr>
              <a:buSzPct val="70000"/>
            </a:pPr>
            <a:r>
              <a:rPr lang="en-US" altLang="zh-CN" sz="2600" b="0" kern="0" dirty="0">
                <a:solidFill>
                  <a:prstClr val="black"/>
                </a:solidFill>
                <a:latin typeface="Arial"/>
              </a:rPr>
              <a:t>Effectiveness: OR</a:t>
            </a:r>
            <a:r>
              <a:rPr lang="zh-CN" altLang="en-US" sz="2600" b="0" kern="0" dirty="0">
                <a:solidFill>
                  <a:prstClr val="black"/>
                </a:solidFill>
                <a:latin typeface="Arial"/>
              </a:rPr>
              <a:t>≈</a:t>
            </a:r>
            <a:r>
              <a:rPr lang="en-US" altLang="zh-CN" sz="2600" b="0" kern="0" dirty="0">
                <a:solidFill>
                  <a:prstClr val="black"/>
                </a:solidFill>
                <a:latin typeface="Arial"/>
              </a:rPr>
              <a:t>MR&gt;&gt;Others</a:t>
            </a:r>
          </a:p>
        </p:txBody>
      </p:sp>
    </p:spTree>
    <p:extLst>
      <p:ext uri="{BB962C8B-B14F-4D97-AF65-F5344CB8AC3E}">
        <p14:creationId xmlns:p14="http://schemas.microsoft.com/office/powerpoint/2010/main" val="1384553301"/>
      </p:ext>
    </p:extLst>
  </p:cSld>
  <p:clrMapOvr>
    <a:masterClrMapping/>
  </p:clrMapOvr>
  <mc:AlternateContent xmlns:mc="http://schemas.openxmlformats.org/markup-compatibility/2006">
    <mc:Choice xmlns:p14="http://schemas.microsoft.com/office/powerpoint/2010/main" Requires="p14">
      <p:transition spd="slow" p14:dur="2000" advTm="19426"/>
    </mc:Choice>
    <mc:Fallback>
      <p:transition spd="slow" advTm="1942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45717-EC08-45BA-9D3F-FF7E396166C5}"/>
              </a:ext>
            </a:extLst>
          </p:cNvPr>
          <p:cNvSpPr>
            <a:spLocks noGrp="1"/>
          </p:cNvSpPr>
          <p:nvPr>
            <p:ph type="title"/>
          </p:nvPr>
        </p:nvSpPr>
        <p:spPr/>
        <p:txBody>
          <a:bodyPr/>
          <a:lstStyle/>
          <a:p>
            <a:r>
              <a:rPr lang="en-US" altLang="zh-CN" dirty="0"/>
              <a:t>Experiments</a:t>
            </a:r>
            <a:endParaRPr lang="zh-CN" altLang="en-US" dirty="0"/>
          </a:p>
        </p:txBody>
      </p:sp>
      <p:sp>
        <p:nvSpPr>
          <p:cNvPr id="4" name="灯片编号占位符 3">
            <a:extLst>
              <a:ext uri="{FF2B5EF4-FFF2-40B4-BE49-F238E27FC236}">
                <a16:creationId xmlns:a16="http://schemas.microsoft.com/office/drawing/2014/main" id="{6341031C-453F-47B1-B7B5-770BFE3EEF66}"/>
              </a:ext>
            </a:extLst>
          </p:cNvPr>
          <p:cNvSpPr>
            <a:spLocks noGrp="1"/>
          </p:cNvSpPr>
          <p:nvPr>
            <p:ph type="sldNum" sz="quarter" idx="12"/>
          </p:nvPr>
        </p:nvSpPr>
        <p:spPr/>
        <p:txBody>
          <a:bodyPr/>
          <a:lstStyle/>
          <a:p>
            <a:pPr>
              <a:defRPr/>
            </a:pPr>
            <a:fld id="{73697CC5-BB9E-487E-AFF3-8F5506CF83B5}" type="slidenum">
              <a:rPr lang="en-US" altLang="ko-KR" smtClean="0"/>
              <a:pPr>
                <a:defRPr/>
              </a:pPr>
              <a:t>33</a:t>
            </a:fld>
            <a:endParaRPr lang="en-US" altLang="ko-KR"/>
          </a:p>
        </p:txBody>
      </p:sp>
      <p:pic>
        <p:nvPicPr>
          <p:cNvPr id="6" name="图片 5">
            <a:extLst>
              <a:ext uri="{FF2B5EF4-FFF2-40B4-BE49-F238E27FC236}">
                <a16:creationId xmlns:a16="http://schemas.microsoft.com/office/drawing/2014/main" id="{5F787B9C-680B-47EF-8A0D-EF64F3BFD0B1}"/>
              </a:ext>
            </a:extLst>
          </p:cNvPr>
          <p:cNvPicPr>
            <a:picLocks noChangeAspect="1"/>
          </p:cNvPicPr>
          <p:nvPr/>
        </p:nvPicPr>
        <p:blipFill rotWithShape="1">
          <a:blip r:embed="rId3"/>
          <a:srcRect l="53529"/>
          <a:stretch/>
        </p:blipFill>
        <p:spPr>
          <a:xfrm>
            <a:off x="341784" y="1277651"/>
            <a:ext cx="4249271" cy="4302699"/>
          </a:xfrm>
          <a:prstGeom prst="rect">
            <a:avLst/>
          </a:prstGeom>
        </p:spPr>
      </p:pic>
      <p:sp>
        <p:nvSpPr>
          <p:cNvPr id="7" name="矩形 6">
            <a:extLst>
              <a:ext uri="{FF2B5EF4-FFF2-40B4-BE49-F238E27FC236}">
                <a16:creationId xmlns:a16="http://schemas.microsoft.com/office/drawing/2014/main" id="{E4AA2D76-3341-40B6-9319-1CA7C9153788}"/>
              </a:ext>
            </a:extLst>
          </p:cNvPr>
          <p:cNvSpPr/>
          <p:nvPr/>
        </p:nvSpPr>
        <p:spPr>
          <a:xfrm>
            <a:off x="323528" y="6017813"/>
            <a:ext cx="8496944" cy="492443"/>
          </a:xfrm>
          <a:prstGeom prst="rect">
            <a:avLst/>
          </a:prstGeom>
        </p:spPr>
        <p:txBody>
          <a:bodyPr wrap="square">
            <a:spAutoFit/>
          </a:bodyPr>
          <a:lstStyle/>
          <a:p>
            <a:pPr marL="344487" lvl="1" algn="just">
              <a:spcBef>
                <a:spcPts val="1200"/>
              </a:spcBef>
              <a:buClr>
                <a:srgbClr val="C0504D"/>
              </a:buClr>
              <a:buSzPct val="70000"/>
            </a:pPr>
            <a:r>
              <a:rPr lang="en-US" altLang="zh-CN" sz="2600" b="0" kern="0" dirty="0">
                <a:solidFill>
                  <a:prstClr val="black"/>
                </a:solidFill>
                <a:latin typeface="Arial"/>
              </a:rPr>
              <a:t>With different distributions and the same data size</a:t>
            </a:r>
          </a:p>
        </p:txBody>
      </p:sp>
      <p:sp>
        <p:nvSpPr>
          <p:cNvPr id="8" name="矩形 7">
            <a:extLst>
              <a:ext uri="{FF2B5EF4-FFF2-40B4-BE49-F238E27FC236}">
                <a16:creationId xmlns:a16="http://schemas.microsoft.com/office/drawing/2014/main" id="{F4432D04-F271-4A02-A193-AA234BA75ABB}"/>
              </a:ext>
            </a:extLst>
          </p:cNvPr>
          <p:cNvSpPr/>
          <p:nvPr/>
        </p:nvSpPr>
        <p:spPr>
          <a:xfrm>
            <a:off x="4892116" y="1306868"/>
            <a:ext cx="4248472" cy="1846659"/>
          </a:xfrm>
          <a:prstGeom prst="rect">
            <a:avLst/>
          </a:prstGeom>
        </p:spPr>
        <p:txBody>
          <a:bodyPr wrap="square">
            <a:spAutoFit/>
          </a:bodyPr>
          <a:lstStyle/>
          <a:p>
            <a:pPr marL="0" lvl="1">
              <a:spcBef>
                <a:spcPts val="1200"/>
              </a:spcBef>
              <a:buClr>
                <a:srgbClr val="C0504D"/>
              </a:buClr>
              <a:buSzPct val="70000"/>
            </a:pPr>
            <a:r>
              <a:rPr lang="en-US" altLang="zh-CN" sz="2600" b="0" kern="0" dirty="0">
                <a:solidFill>
                  <a:prstClr val="black"/>
                </a:solidFill>
                <a:latin typeface="Arial"/>
              </a:rPr>
              <a:t>Efficiency: </a:t>
            </a:r>
            <a:br>
              <a:rPr lang="en-US" altLang="zh-CN" sz="2600" b="0" kern="0" dirty="0">
                <a:solidFill>
                  <a:prstClr val="black"/>
                </a:solidFill>
                <a:latin typeface="Arial"/>
              </a:rPr>
            </a:br>
            <a:r>
              <a:rPr lang="en-US" altLang="zh-CN" sz="2600" b="0" kern="0" dirty="0">
                <a:solidFill>
                  <a:prstClr val="black"/>
                </a:solidFill>
                <a:latin typeface="Arial"/>
              </a:rPr>
              <a:t>OR&gt;MR&gt;Others</a:t>
            </a:r>
          </a:p>
          <a:p>
            <a:pPr marL="0" lvl="1">
              <a:spcBef>
                <a:spcPts val="1200"/>
              </a:spcBef>
              <a:buClr>
                <a:srgbClr val="C0504D"/>
              </a:buClr>
              <a:buSzPct val="70000"/>
            </a:pPr>
            <a:r>
              <a:rPr lang="en-US" altLang="zh-CN" sz="2600" b="0" kern="0" dirty="0">
                <a:solidFill>
                  <a:prstClr val="black"/>
                </a:solidFill>
                <a:latin typeface="Arial"/>
              </a:rPr>
              <a:t>Effectiveness: OR</a:t>
            </a:r>
            <a:r>
              <a:rPr lang="zh-CN" altLang="en-US" sz="2600" b="0" kern="0" dirty="0">
                <a:solidFill>
                  <a:prstClr val="black"/>
                </a:solidFill>
                <a:latin typeface="Arial"/>
              </a:rPr>
              <a:t>≈</a:t>
            </a:r>
            <a:r>
              <a:rPr lang="en-US" altLang="zh-CN" sz="2600" b="0" kern="0" dirty="0">
                <a:solidFill>
                  <a:prstClr val="black"/>
                </a:solidFill>
                <a:latin typeface="Arial"/>
              </a:rPr>
              <a:t>MR&gt;&gt;Others</a:t>
            </a:r>
          </a:p>
        </p:txBody>
      </p:sp>
    </p:spTree>
    <p:extLst>
      <p:ext uri="{BB962C8B-B14F-4D97-AF65-F5344CB8AC3E}">
        <p14:creationId xmlns:p14="http://schemas.microsoft.com/office/powerpoint/2010/main" val="1699976697"/>
      </p:ext>
    </p:extLst>
  </p:cSld>
  <p:clrMapOvr>
    <a:masterClrMapping/>
  </p:clrMapOvr>
  <mc:AlternateContent xmlns:mc="http://schemas.openxmlformats.org/markup-compatibility/2006">
    <mc:Choice xmlns:p14="http://schemas.microsoft.com/office/powerpoint/2010/main" Requires="p14">
      <p:transition spd="slow" p14:dur="2000" advTm="19947"/>
    </mc:Choice>
    <mc:Fallback>
      <p:transition spd="slow" advTm="19947"/>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715D82-A88F-4414-B561-628932262F3F}"/>
              </a:ext>
            </a:extLst>
          </p:cNvPr>
          <p:cNvSpPr>
            <a:spLocks noGrp="1"/>
          </p:cNvSpPr>
          <p:nvPr>
            <p:ph type="title"/>
          </p:nvPr>
        </p:nvSpPr>
        <p:spPr/>
        <p:txBody>
          <a:bodyPr/>
          <a:lstStyle/>
          <a:p>
            <a:r>
              <a:rPr lang="en-US" altLang="zh-CN" dirty="0"/>
              <a:t>Experiments</a:t>
            </a:r>
            <a:endParaRPr lang="zh-CN" altLang="en-US" dirty="0"/>
          </a:p>
        </p:txBody>
      </p:sp>
      <p:sp>
        <p:nvSpPr>
          <p:cNvPr id="4" name="灯片编号占位符 3">
            <a:extLst>
              <a:ext uri="{FF2B5EF4-FFF2-40B4-BE49-F238E27FC236}">
                <a16:creationId xmlns:a16="http://schemas.microsoft.com/office/drawing/2014/main" id="{37D92894-EF97-49B4-B79E-C1D3B3D00CCC}"/>
              </a:ext>
            </a:extLst>
          </p:cNvPr>
          <p:cNvSpPr>
            <a:spLocks noGrp="1"/>
          </p:cNvSpPr>
          <p:nvPr>
            <p:ph type="sldNum" sz="quarter" idx="12"/>
          </p:nvPr>
        </p:nvSpPr>
        <p:spPr/>
        <p:txBody>
          <a:bodyPr/>
          <a:lstStyle/>
          <a:p>
            <a:pPr>
              <a:defRPr/>
            </a:pPr>
            <a:fld id="{73697CC5-BB9E-487E-AFF3-8F5506CF83B5}" type="slidenum">
              <a:rPr lang="en-US" altLang="ko-KR" smtClean="0"/>
              <a:pPr>
                <a:defRPr/>
              </a:pPr>
              <a:t>34</a:t>
            </a:fld>
            <a:endParaRPr lang="en-US" altLang="ko-KR"/>
          </a:p>
        </p:txBody>
      </p:sp>
      <p:pic>
        <p:nvPicPr>
          <p:cNvPr id="5" name="图片 4">
            <a:extLst>
              <a:ext uri="{FF2B5EF4-FFF2-40B4-BE49-F238E27FC236}">
                <a16:creationId xmlns:a16="http://schemas.microsoft.com/office/drawing/2014/main" id="{E3932014-B761-41B3-B37B-1BDB5467068D}"/>
              </a:ext>
            </a:extLst>
          </p:cNvPr>
          <p:cNvPicPr>
            <a:picLocks noChangeAspect="1"/>
          </p:cNvPicPr>
          <p:nvPr/>
        </p:nvPicPr>
        <p:blipFill rotWithShape="1">
          <a:blip r:embed="rId3"/>
          <a:srcRect r="53823"/>
          <a:stretch/>
        </p:blipFill>
        <p:spPr>
          <a:xfrm>
            <a:off x="341784" y="1259134"/>
            <a:ext cx="4222376" cy="4339733"/>
          </a:xfrm>
          <a:prstGeom prst="rect">
            <a:avLst/>
          </a:prstGeom>
        </p:spPr>
      </p:pic>
      <p:sp>
        <p:nvSpPr>
          <p:cNvPr id="8" name="矩形 7">
            <a:extLst>
              <a:ext uri="{FF2B5EF4-FFF2-40B4-BE49-F238E27FC236}">
                <a16:creationId xmlns:a16="http://schemas.microsoft.com/office/drawing/2014/main" id="{1723EC0B-D9BE-4743-A92B-1ACBA253B3A5}"/>
              </a:ext>
            </a:extLst>
          </p:cNvPr>
          <p:cNvSpPr/>
          <p:nvPr/>
        </p:nvSpPr>
        <p:spPr>
          <a:xfrm>
            <a:off x="323528" y="6017813"/>
            <a:ext cx="8496944" cy="492443"/>
          </a:xfrm>
          <a:prstGeom prst="rect">
            <a:avLst/>
          </a:prstGeom>
        </p:spPr>
        <p:txBody>
          <a:bodyPr wrap="square">
            <a:spAutoFit/>
          </a:bodyPr>
          <a:lstStyle/>
          <a:p>
            <a:pPr marL="344487" lvl="1" algn="just">
              <a:spcBef>
                <a:spcPts val="1200"/>
              </a:spcBef>
              <a:buClr>
                <a:srgbClr val="C0504D"/>
              </a:buClr>
              <a:buSzPct val="70000"/>
            </a:pPr>
            <a:r>
              <a:rPr lang="en-US" altLang="zh-CN" sz="2600" b="0" kern="0" dirty="0">
                <a:solidFill>
                  <a:prstClr val="black"/>
                </a:solidFill>
                <a:latin typeface="Arial"/>
              </a:rPr>
              <a:t>With the same distribution and different data sizes</a:t>
            </a:r>
          </a:p>
        </p:txBody>
      </p:sp>
      <p:sp>
        <p:nvSpPr>
          <p:cNvPr id="9" name="矩形 8">
            <a:extLst>
              <a:ext uri="{FF2B5EF4-FFF2-40B4-BE49-F238E27FC236}">
                <a16:creationId xmlns:a16="http://schemas.microsoft.com/office/drawing/2014/main" id="{69B32713-C22A-467A-8CB8-A9AFC92519C4}"/>
              </a:ext>
            </a:extLst>
          </p:cNvPr>
          <p:cNvSpPr/>
          <p:nvPr/>
        </p:nvSpPr>
        <p:spPr>
          <a:xfrm>
            <a:off x="4892116" y="1306868"/>
            <a:ext cx="4248472" cy="1846659"/>
          </a:xfrm>
          <a:prstGeom prst="rect">
            <a:avLst/>
          </a:prstGeom>
        </p:spPr>
        <p:txBody>
          <a:bodyPr wrap="square">
            <a:spAutoFit/>
          </a:bodyPr>
          <a:lstStyle/>
          <a:p>
            <a:pPr marL="0" lvl="1">
              <a:spcBef>
                <a:spcPts val="1200"/>
              </a:spcBef>
              <a:buClr>
                <a:srgbClr val="C0504D"/>
              </a:buClr>
              <a:buSzPct val="70000"/>
            </a:pPr>
            <a:r>
              <a:rPr lang="en-US" altLang="zh-CN" sz="2600" b="0" kern="0" dirty="0">
                <a:solidFill>
                  <a:prstClr val="black"/>
                </a:solidFill>
                <a:latin typeface="Arial"/>
              </a:rPr>
              <a:t>Efficiency: </a:t>
            </a:r>
            <a:br>
              <a:rPr lang="en-US" altLang="zh-CN" sz="2600" b="0" kern="0" dirty="0">
                <a:solidFill>
                  <a:prstClr val="black"/>
                </a:solidFill>
                <a:latin typeface="Arial"/>
              </a:rPr>
            </a:br>
            <a:r>
              <a:rPr lang="en-US" altLang="zh-CN" sz="2600" b="0" kern="0" dirty="0">
                <a:solidFill>
                  <a:prstClr val="black"/>
                </a:solidFill>
                <a:latin typeface="Arial"/>
              </a:rPr>
              <a:t>OR&gt;MR&gt;Others</a:t>
            </a:r>
          </a:p>
          <a:p>
            <a:pPr marL="0" lvl="1">
              <a:spcBef>
                <a:spcPts val="1200"/>
              </a:spcBef>
              <a:buClr>
                <a:srgbClr val="C0504D"/>
              </a:buClr>
              <a:buSzPct val="70000"/>
            </a:pPr>
            <a:r>
              <a:rPr lang="en-US" altLang="zh-CN" sz="2600" b="0" kern="0" dirty="0">
                <a:solidFill>
                  <a:prstClr val="black"/>
                </a:solidFill>
                <a:latin typeface="Arial"/>
              </a:rPr>
              <a:t>Effectiveness: OR</a:t>
            </a:r>
            <a:r>
              <a:rPr lang="zh-CN" altLang="en-US" sz="2600" b="0" kern="0" dirty="0">
                <a:solidFill>
                  <a:prstClr val="black"/>
                </a:solidFill>
                <a:latin typeface="Arial"/>
              </a:rPr>
              <a:t>≈</a:t>
            </a:r>
            <a:r>
              <a:rPr lang="en-US" altLang="zh-CN" sz="2600" b="0" kern="0" dirty="0">
                <a:solidFill>
                  <a:prstClr val="black"/>
                </a:solidFill>
                <a:latin typeface="Arial"/>
              </a:rPr>
              <a:t>MR&gt;Others</a:t>
            </a:r>
          </a:p>
        </p:txBody>
      </p:sp>
    </p:spTree>
    <p:extLst>
      <p:ext uri="{BB962C8B-B14F-4D97-AF65-F5344CB8AC3E}">
        <p14:creationId xmlns:p14="http://schemas.microsoft.com/office/powerpoint/2010/main" val="3446578584"/>
      </p:ext>
    </p:extLst>
  </p:cSld>
  <p:clrMapOvr>
    <a:masterClrMapping/>
  </p:clrMapOvr>
  <mc:AlternateContent xmlns:mc="http://schemas.openxmlformats.org/markup-compatibility/2006">
    <mc:Choice xmlns:p14="http://schemas.microsoft.com/office/powerpoint/2010/main" Requires="p14">
      <p:transition spd="slow" p14:dur="2000" advTm="8578"/>
    </mc:Choice>
    <mc:Fallback>
      <p:transition spd="slow" advTm="8578"/>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715D82-A88F-4414-B561-628932262F3F}"/>
              </a:ext>
            </a:extLst>
          </p:cNvPr>
          <p:cNvSpPr>
            <a:spLocks noGrp="1"/>
          </p:cNvSpPr>
          <p:nvPr>
            <p:ph type="title"/>
          </p:nvPr>
        </p:nvSpPr>
        <p:spPr/>
        <p:txBody>
          <a:bodyPr/>
          <a:lstStyle/>
          <a:p>
            <a:r>
              <a:rPr lang="en-US" altLang="zh-CN" dirty="0"/>
              <a:t>Experiments</a:t>
            </a:r>
            <a:endParaRPr lang="zh-CN" altLang="en-US" dirty="0"/>
          </a:p>
        </p:txBody>
      </p:sp>
      <p:sp>
        <p:nvSpPr>
          <p:cNvPr id="4" name="灯片编号占位符 3">
            <a:extLst>
              <a:ext uri="{FF2B5EF4-FFF2-40B4-BE49-F238E27FC236}">
                <a16:creationId xmlns:a16="http://schemas.microsoft.com/office/drawing/2014/main" id="{37D92894-EF97-49B4-B79E-C1D3B3D00CCC}"/>
              </a:ext>
            </a:extLst>
          </p:cNvPr>
          <p:cNvSpPr>
            <a:spLocks noGrp="1"/>
          </p:cNvSpPr>
          <p:nvPr>
            <p:ph type="sldNum" sz="quarter" idx="12"/>
          </p:nvPr>
        </p:nvSpPr>
        <p:spPr/>
        <p:txBody>
          <a:bodyPr/>
          <a:lstStyle/>
          <a:p>
            <a:pPr>
              <a:defRPr/>
            </a:pPr>
            <a:fld id="{73697CC5-BB9E-487E-AFF3-8F5506CF83B5}" type="slidenum">
              <a:rPr lang="en-US" altLang="ko-KR" smtClean="0"/>
              <a:pPr>
                <a:defRPr/>
              </a:pPr>
              <a:t>35</a:t>
            </a:fld>
            <a:endParaRPr lang="en-US" altLang="ko-KR"/>
          </a:p>
        </p:txBody>
      </p:sp>
      <p:pic>
        <p:nvPicPr>
          <p:cNvPr id="6" name="图片 5">
            <a:extLst>
              <a:ext uri="{FF2B5EF4-FFF2-40B4-BE49-F238E27FC236}">
                <a16:creationId xmlns:a16="http://schemas.microsoft.com/office/drawing/2014/main" id="{A55BBD76-1ED2-48D4-AE90-F93A507BA659}"/>
              </a:ext>
            </a:extLst>
          </p:cNvPr>
          <p:cNvPicPr>
            <a:picLocks noChangeAspect="1"/>
          </p:cNvPicPr>
          <p:nvPr/>
        </p:nvPicPr>
        <p:blipFill>
          <a:blip r:embed="rId3"/>
          <a:stretch>
            <a:fillRect/>
          </a:stretch>
        </p:blipFill>
        <p:spPr>
          <a:xfrm>
            <a:off x="341784" y="1248869"/>
            <a:ext cx="4279861" cy="4360263"/>
          </a:xfrm>
          <a:prstGeom prst="rect">
            <a:avLst/>
          </a:prstGeom>
        </p:spPr>
      </p:pic>
      <p:sp>
        <p:nvSpPr>
          <p:cNvPr id="7" name="矩形 6">
            <a:extLst>
              <a:ext uri="{FF2B5EF4-FFF2-40B4-BE49-F238E27FC236}">
                <a16:creationId xmlns:a16="http://schemas.microsoft.com/office/drawing/2014/main" id="{B8E6F7EF-EECC-4D76-9FF2-7E82F2AF4CA0}"/>
              </a:ext>
            </a:extLst>
          </p:cNvPr>
          <p:cNvSpPr/>
          <p:nvPr/>
        </p:nvSpPr>
        <p:spPr>
          <a:xfrm>
            <a:off x="323528" y="6017813"/>
            <a:ext cx="8496944" cy="492443"/>
          </a:xfrm>
          <a:prstGeom prst="rect">
            <a:avLst/>
          </a:prstGeom>
        </p:spPr>
        <p:txBody>
          <a:bodyPr wrap="square">
            <a:spAutoFit/>
          </a:bodyPr>
          <a:lstStyle/>
          <a:p>
            <a:pPr marL="344487" lvl="1" algn="just">
              <a:spcBef>
                <a:spcPts val="1200"/>
              </a:spcBef>
              <a:buClr>
                <a:srgbClr val="C0504D"/>
              </a:buClr>
              <a:buSzPct val="70000"/>
            </a:pPr>
            <a:r>
              <a:rPr lang="en-US" altLang="zh-CN" sz="2600" b="0" kern="0" dirty="0">
                <a:solidFill>
                  <a:prstClr val="black"/>
                </a:solidFill>
                <a:latin typeface="Arial"/>
              </a:rPr>
              <a:t>With noised data on features and the same data size</a:t>
            </a:r>
          </a:p>
        </p:txBody>
      </p:sp>
      <p:sp>
        <p:nvSpPr>
          <p:cNvPr id="8" name="矩形 7">
            <a:extLst>
              <a:ext uri="{FF2B5EF4-FFF2-40B4-BE49-F238E27FC236}">
                <a16:creationId xmlns:a16="http://schemas.microsoft.com/office/drawing/2014/main" id="{02E0C9B3-822B-49E6-A732-40C7C34C4484}"/>
              </a:ext>
            </a:extLst>
          </p:cNvPr>
          <p:cNvSpPr/>
          <p:nvPr/>
        </p:nvSpPr>
        <p:spPr>
          <a:xfrm>
            <a:off x="4892116" y="1306868"/>
            <a:ext cx="4248472" cy="1846659"/>
          </a:xfrm>
          <a:prstGeom prst="rect">
            <a:avLst/>
          </a:prstGeom>
        </p:spPr>
        <p:txBody>
          <a:bodyPr wrap="square">
            <a:spAutoFit/>
          </a:bodyPr>
          <a:lstStyle/>
          <a:p>
            <a:pPr marL="0" lvl="1">
              <a:spcBef>
                <a:spcPts val="1200"/>
              </a:spcBef>
              <a:buClr>
                <a:srgbClr val="C0504D"/>
              </a:buClr>
              <a:buSzPct val="70000"/>
            </a:pPr>
            <a:r>
              <a:rPr lang="en-US" altLang="zh-CN" sz="2600" b="0" kern="0" dirty="0">
                <a:solidFill>
                  <a:prstClr val="black"/>
                </a:solidFill>
                <a:latin typeface="Arial"/>
              </a:rPr>
              <a:t>Efficiency: </a:t>
            </a:r>
            <a:br>
              <a:rPr lang="en-US" altLang="zh-CN" sz="2600" b="0" kern="0" dirty="0">
                <a:solidFill>
                  <a:prstClr val="black"/>
                </a:solidFill>
                <a:latin typeface="Arial"/>
              </a:rPr>
            </a:br>
            <a:r>
              <a:rPr lang="en-US" altLang="zh-CN" sz="2600" b="0" kern="0" dirty="0">
                <a:solidFill>
                  <a:prstClr val="black"/>
                </a:solidFill>
                <a:latin typeface="Arial"/>
              </a:rPr>
              <a:t>OR&gt;MR&gt;Others</a:t>
            </a:r>
          </a:p>
          <a:p>
            <a:pPr marL="0" lvl="1">
              <a:spcBef>
                <a:spcPts val="1200"/>
              </a:spcBef>
              <a:buClr>
                <a:srgbClr val="C0504D"/>
              </a:buClr>
              <a:buSzPct val="70000"/>
            </a:pPr>
            <a:r>
              <a:rPr lang="en-US" altLang="zh-CN" sz="2600" b="0" kern="0" dirty="0">
                <a:solidFill>
                  <a:prstClr val="black"/>
                </a:solidFill>
                <a:latin typeface="Arial"/>
              </a:rPr>
              <a:t>Effectiveness: OR</a:t>
            </a:r>
            <a:r>
              <a:rPr lang="zh-CN" altLang="en-US" sz="2600" b="0" kern="0" dirty="0">
                <a:solidFill>
                  <a:prstClr val="black"/>
                </a:solidFill>
                <a:latin typeface="Arial"/>
              </a:rPr>
              <a:t>≈</a:t>
            </a:r>
            <a:r>
              <a:rPr lang="en-US" altLang="zh-CN" sz="2600" b="0" kern="0" dirty="0">
                <a:solidFill>
                  <a:prstClr val="black"/>
                </a:solidFill>
                <a:latin typeface="Arial"/>
              </a:rPr>
              <a:t>MR&gt;&gt;Others</a:t>
            </a:r>
          </a:p>
        </p:txBody>
      </p:sp>
    </p:spTree>
    <p:extLst>
      <p:ext uri="{BB962C8B-B14F-4D97-AF65-F5344CB8AC3E}">
        <p14:creationId xmlns:p14="http://schemas.microsoft.com/office/powerpoint/2010/main" val="3950665441"/>
      </p:ext>
    </p:extLst>
  </p:cSld>
  <p:clrMapOvr>
    <a:masterClrMapping/>
  </p:clrMapOvr>
  <mc:AlternateContent xmlns:mc="http://schemas.openxmlformats.org/markup-compatibility/2006">
    <mc:Choice xmlns:p14="http://schemas.microsoft.com/office/powerpoint/2010/main" Requires="p14">
      <p:transition spd="slow" p14:dur="2000" advTm="13661"/>
    </mc:Choice>
    <mc:Fallback>
      <p:transition spd="slow" advTm="13661"/>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715D82-A88F-4414-B561-628932262F3F}"/>
              </a:ext>
            </a:extLst>
          </p:cNvPr>
          <p:cNvSpPr>
            <a:spLocks noGrp="1"/>
          </p:cNvSpPr>
          <p:nvPr>
            <p:ph type="title"/>
          </p:nvPr>
        </p:nvSpPr>
        <p:spPr/>
        <p:txBody>
          <a:bodyPr/>
          <a:lstStyle/>
          <a:p>
            <a:r>
              <a:rPr lang="en-US" altLang="zh-CN" dirty="0"/>
              <a:t>Experiments</a:t>
            </a:r>
            <a:endParaRPr lang="zh-CN" altLang="en-US" dirty="0"/>
          </a:p>
        </p:txBody>
      </p:sp>
      <p:sp>
        <p:nvSpPr>
          <p:cNvPr id="4" name="灯片编号占位符 3">
            <a:extLst>
              <a:ext uri="{FF2B5EF4-FFF2-40B4-BE49-F238E27FC236}">
                <a16:creationId xmlns:a16="http://schemas.microsoft.com/office/drawing/2014/main" id="{37D92894-EF97-49B4-B79E-C1D3B3D00CCC}"/>
              </a:ext>
            </a:extLst>
          </p:cNvPr>
          <p:cNvSpPr>
            <a:spLocks noGrp="1"/>
          </p:cNvSpPr>
          <p:nvPr>
            <p:ph type="sldNum" sz="quarter" idx="12"/>
          </p:nvPr>
        </p:nvSpPr>
        <p:spPr/>
        <p:txBody>
          <a:bodyPr/>
          <a:lstStyle/>
          <a:p>
            <a:pPr>
              <a:defRPr/>
            </a:pPr>
            <a:fld id="{73697CC5-BB9E-487E-AFF3-8F5506CF83B5}" type="slidenum">
              <a:rPr lang="en-US" altLang="ko-KR" smtClean="0"/>
              <a:pPr>
                <a:defRPr/>
              </a:pPr>
              <a:t>36</a:t>
            </a:fld>
            <a:endParaRPr lang="en-US" altLang="ko-KR"/>
          </a:p>
        </p:txBody>
      </p:sp>
      <p:sp>
        <p:nvSpPr>
          <p:cNvPr id="7" name="矩形 6">
            <a:extLst>
              <a:ext uri="{FF2B5EF4-FFF2-40B4-BE49-F238E27FC236}">
                <a16:creationId xmlns:a16="http://schemas.microsoft.com/office/drawing/2014/main" id="{874384FD-F5AF-4639-8582-DBA82B3CF39B}"/>
              </a:ext>
            </a:extLst>
          </p:cNvPr>
          <p:cNvSpPr/>
          <p:nvPr/>
        </p:nvSpPr>
        <p:spPr>
          <a:xfrm>
            <a:off x="323528" y="6017813"/>
            <a:ext cx="8496944" cy="492443"/>
          </a:xfrm>
          <a:prstGeom prst="rect">
            <a:avLst/>
          </a:prstGeom>
        </p:spPr>
        <p:txBody>
          <a:bodyPr wrap="square">
            <a:spAutoFit/>
          </a:bodyPr>
          <a:lstStyle/>
          <a:p>
            <a:pPr marL="344487" lvl="1" algn="just">
              <a:spcBef>
                <a:spcPts val="1200"/>
              </a:spcBef>
              <a:buClr>
                <a:srgbClr val="C0504D"/>
              </a:buClr>
              <a:buSzPct val="70000"/>
            </a:pPr>
            <a:r>
              <a:rPr lang="en-US" altLang="zh-CN" sz="2600" b="0" kern="0" dirty="0">
                <a:solidFill>
                  <a:prstClr val="black"/>
                </a:solidFill>
                <a:latin typeface="Arial"/>
              </a:rPr>
              <a:t>With noised data on labels and the same data size</a:t>
            </a:r>
          </a:p>
        </p:txBody>
      </p:sp>
      <p:pic>
        <p:nvPicPr>
          <p:cNvPr id="5" name="图片 4">
            <a:extLst>
              <a:ext uri="{FF2B5EF4-FFF2-40B4-BE49-F238E27FC236}">
                <a16:creationId xmlns:a16="http://schemas.microsoft.com/office/drawing/2014/main" id="{E3932014-B761-41B3-B37B-1BDB5467068D}"/>
              </a:ext>
            </a:extLst>
          </p:cNvPr>
          <p:cNvPicPr>
            <a:picLocks noChangeAspect="1"/>
          </p:cNvPicPr>
          <p:nvPr/>
        </p:nvPicPr>
        <p:blipFill rotWithShape="1">
          <a:blip r:embed="rId3"/>
          <a:srcRect l="53726"/>
          <a:stretch/>
        </p:blipFill>
        <p:spPr>
          <a:xfrm>
            <a:off x="341784" y="1259134"/>
            <a:ext cx="4231341" cy="4339733"/>
          </a:xfrm>
          <a:prstGeom prst="rect">
            <a:avLst/>
          </a:prstGeom>
        </p:spPr>
      </p:pic>
      <p:sp>
        <p:nvSpPr>
          <p:cNvPr id="8" name="矩形 7">
            <a:extLst>
              <a:ext uri="{FF2B5EF4-FFF2-40B4-BE49-F238E27FC236}">
                <a16:creationId xmlns:a16="http://schemas.microsoft.com/office/drawing/2014/main" id="{6D6CD260-0800-4FFA-9A8B-24439D9A4751}"/>
              </a:ext>
            </a:extLst>
          </p:cNvPr>
          <p:cNvSpPr/>
          <p:nvPr/>
        </p:nvSpPr>
        <p:spPr>
          <a:xfrm>
            <a:off x="4892116" y="1306868"/>
            <a:ext cx="3910100" cy="3046988"/>
          </a:xfrm>
          <a:prstGeom prst="rect">
            <a:avLst/>
          </a:prstGeom>
        </p:spPr>
        <p:txBody>
          <a:bodyPr wrap="square">
            <a:spAutoFit/>
          </a:bodyPr>
          <a:lstStyle/>
          <a:p>
            <a:pPr marL="0" lvl="1">
              <a:spcBef>
                <a:spcPts val="1200"/>
              </a:spcBef>
              <a:buClr>
                <a:srgbClr val="C0504D"/>
              </a:buClr>
              <a:buSzPct val="70000"/>
            </a:pPr>
            <a:r>
              <a:rPr lang="en-US" altLang="zh-CN" sz="2600" b="0" kern="0" dirty="0">
                <a:solidFill>
                  <a:prstClr val="black"/>
                </a:solidFill>
                <a:latin typeface="Arial"/>
              </a:rPr>
              <a:t>Efficiency: </a:t>
            </a:r>
            <a:br>
              <a:rPr lang="en-US" altLang="zh-CN" sz="2600" b="0" kern="0" dirty="0">
                <a:solidFill>
                  <a:prstClr val="black"/>
                </a:solidFill>
                <a:latin typeface="Arial"/>
              </a:rPr>
            </a:br>
            <a:r>
              <a:rPr lang="en-US" altLang="zh-CN" sz="2600" b="0" kern="0" dirty="0">
                <a:solidFill>
                  <a:prstClr val="black"/>
                </a:solidFill>
                <a:latin typeface="Arial"/>
              </a:rPr>
              <a:t>OR&gt;MR&gt;Others</a:t>
            </a:r>
          </a:p>
          <a:p>
            <a:pPr marL="0" lvl="1">
              <a:spcBef>
                <a:spcPts val="1200"/>
              </a:spcBef>
              <a:buClr>
                <a:srgbClr val="C0504D"/>
              </a:buClr>
              <a:buSzPct val="70000"/>
            </a:pPr>
            <a:r>
              <a:rPr lang="en-US" altLang="zh-CN" sz="2600" b="0" kern="0" dirty="0">
                <a:solidFill>
                  <a:prstClr val="black"/>
                </a:solidFill>
                <a:latin typeface="Arial"/>
              </a:rPr>
              <a:t>Effectiveness: </a:t>
            </a:r>
            <a:br>
              <a:rPr lang="en-US" altLang="zh-CN" sz="2600" b="0" kern="0" dirty="0">
                <a:solidFill>
                  <a:prstClr val="black"/>
                </a:solidFill>
                <a:latin typeface="Arial"/>
              </a:rPr>
            </a:br>
            <a:r>
              <a:rPr lang="en-US" altLang="zh-CN" sz="2600" b="0" kern="0" dirty="0">
                <a:solidFill>
                  <a:prstClr val="black"/>
                </a:solidFill>
                <a:latin typeface="Arial"/>
              </a:rPr>
              <a:t>MR&gt;</a:t>
            </a:r>
            <a:br>
              <a:rPr lang="en-US" altLang="zh-CN" sz="2600" b="0" kern="0" dirty="0">
                <a:solidFill>
                  <a:prstClr val="black"/>
                </a:solidFill>
                <a:latin typeface="Arial"/>
              </a:rPr>
            </a:br>
            <a:r>
              <a:rPr lang="en-US" altLang="zh-CN" sz="2600" b="0" kern="0" dirty="0">
                <a:solidFill>
                  <a:prstClr val="black"/>
                </a:solidFill>
                <a:latin typeface="Arial"/>
              </a:rPr>
              <a:t>Extended-TMC-Shapley&gt;</a:t>
            </a:r>
            <a:br>
              <a:rPr lang="en-US" altLang="zh-CN" sz="2600" b="0" kern="0" dirty="0">
                <a:solidFill>
                  <a:prstClr val="black"/>
                </a:solidFill>
                <a:latin typeface="Arial"/>
              </a:rPr>
            </a:br>
            <a:r>
              <a:rPr lang="en-US" altLang="zh-CN" sz="2600" b="0" kern="0" dirty="0">
                <a:solidFill>
                  <a:prstClr val="black"/>
                </a:solidFill>
                <a:latin typeface="Arial"/>
              </a:rPr>
              <a:t>OR&gt;</a:t>
            </a:r>
            <a:br>
              <a:rPr lang="en-US" altLang="zh-CN" sz="2600" b="0" kern="0" dirty="0">
                <a:solidFill>
                  <a:prstClr val="black"/>
                </a:solidFill>
                <a:latin typeface="Arial"/>
              </a:rPr>
            </a:br>
            <a:r>
              <a:rPr lang="en-US" altLang="zh-CN" sz="2600" b="0" kern="0" dirty="0">
                <a:solidFill>
                  <a:prstClr val="black"/>
                </a:solidFill>
                <a:latin typeface="Arial"/>
              </a:rPr>
              <a:t>Extended-GTB</a:t>
            </a:r>
          </a:p>
        </p:txBody>
      </p:sp>
    </p:spTree>
    <p:extLst>
      <p:ext uri="{BB962C8B-B14F-4D97-AF65-F5344CB8AC3E}">
        <p14:creationId xmlns:p14="http://schemas.microsoft.com/office/powerpoint/2010/main" val="2969966332"/>
      </p:ext>
    </p:extLst>
  </p:cSld>
  <p:clrMapOvr>
    <a:masterClrMapping/>
  </p:clrMapOvr>
  <mc:AlternateContent xmlns:mc="http://schemas.openxmlformats.org/markup-compatibility/2006">
    <mc:Choice xmlns:p14="http://schemas.microsoft.com/office/powerpoint/2010/main" Requires="p14">
      <p:transition spd="slow" p14:dur="2000" advTm="25123"/>
    </mc:Choice>
    <mc:Fallback>
      <p:transition spd="slow" advTm="25123"/>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F8D643-1FEB-4916-B177-DCF94AFAC8AD}"/>
              </a:ext>
            </a:extLst>
          </p:cNvPr>
          <p:cNvSpPr>
            <a:spLocks noGrp="1"/>
          </p:cNvSpPr>
          <p:nvPr>
            <p:ph type="title"/>
          </p:nvPr>
        </p:nvSpPr>
        <p:spPr/>
        <p:txBody>
          <a:bodyPr/>
          <a:lstStyle/>
          <a:p>
            <a:r>
              <a:rPr lang="en-US" altLang="zh-CN" dirty="0"/>
              <a:t>Experiments</a:t>
            </a:r>
            <a:endParaRPr lang="zh-CN" altLang="en-US" dirty="0"/>
          </a:p>
        </p:txBody>
      </p:sp>
      <p:sp>
        <p:nvSpPr>
          <p:cNvPr id="3" name="内容占位符 2">
            <a:extLst>
              <a:ext uri="{FF2B5EF4-FFF2-40B4-BE49-F238E27FC236}">
                <a16:creationId xmlns:a16="http://schemas.microsoft.com/office/drawing/2014/main" id="{591FF027-14C7-4AC4-9550-0BDD15B7789E}"/>
              </a:ext>
            </a:extLst>
          </p:cNvPr>
          <p:cNvSpPr>
            <a:spLocks noGrp="1"/>
          </p:cNvSpPr>
          <p:nvPr>
            <p:ph idx="1"/>
          </p:nvPr>
        </p:nvSpPr>
        <p:spPr/>
        <p:txBody>
          <a:bodyPr/>
          <a:lstStyle/>
          <a:p>
            <a:r>
              <a:rPr lang="en-US" altLang="zh-CN" dirty="0"/>
              <a:t>Summary</a:t>
            </a:r>
          </a:p>
          <a:p>
            <a:pPr lvl="1">
              <a:spcBef>
                <a:spcPts val="2400"/>
              </a:spcBef>
            </a:pPr>
            <a:r>
              <a:rPr lang="en-US" altLang="zh-CN" dirty="0"/>
              <a:t>Efficiency</a:t>
            </a:r>
          </a:p>
          <a:p>
            <a:pPr lvl="2">
              <a:spcBef>
                <a:spcPts val="2400"/>
              </a:spcBef>
            </a:pPr>
            <a:r>
              <a:rPr lang="en-US" altLang="zh-CN" dirty="0"/>
              <a:t>OR&gt;MR&gt;&gt;Others                      </a:t>
            </a:r>
            <a:r>
              <a:rPr lang="en-US" altLang="zh-CN" dirty="0">
                <a:solidFill>
                  <a:srgbClr val="FF0000"/>
                </a:solidFill>
              </a:rPr>
              <a:t>2x-100x</a:t>
            </a:r>
          </a:p>
          <a:p>
            <a:pPr lvl="1">
              <a:spcBef>
                <a:spcPts val="2400"/>
              </a:spcBef>
            </a:pPr>
            <a:r>
              <a:rPr lang="en-US" altLang="zh-CN" dirty="0"/>
              <a:t>Effectiveness</a:t>
            </a:r>
          </a:p>
          <a:p>
            <a:pPr lvl="2">
              <a:spcBef>
                <a:spcPts val="2400"/>
              </a:spcBef>
            </a:pPr>
            <a:r>
              <a:rPr lang="en-US" altLang="zh-CN" dirty="0"/>
              <a:t>In most cases: OR</a:t>
            </a:r>
            <a:r>
              <a:rPr lang="zh-CN" altLang="en-US" dirty="0"/>
              <a:t>≈</a:t>
            </a:r>
            <a:r>
              <a:rPr lang="en-US" altLang="zh-CN" dirty="0"/>
              <a:t>MR&gt;Others</a:t>
            </a:r>
          </a:p>
          <a:p>
            <a:pPr lvl="2">
              <a:spcBef>
                <a:spcPts val="2400"/>
              </a:spcBef>
            </a:pPr>
            <a:r>
              <a:rPr lang="en-US" altLang="zh-CN" dirty="0"/>
              <a:t>OR is not robust when the labels are noised</a:t>
            </a:r>
          </a:p>
          <a:p>
            <a:pPr lvl="2">
              <a:spcBef>
                <a:spcPts val="2400"/>
              </a:spcBef>
            </a:pPr>
            <a:r>
              <a:rPr lang="en-US" altLang="zh-CN" dirty="0">
                <a:solidFill>
                  <a:srgbClr val="FF0000"/>
                </a:solidFill>
              </a:rPr>
              <a:t>MR is robust and stable</a:t>
            </a:r>
            <a:endParaRPr lang="zh-CN" altLang="en-US" dirty="0">
              <a:solidFill>
                <a:srgbClr val="FF0000"/>
              </a:solidFill>
            </a:endParaRPr>
          </a:p>
        </p:txBody>
      </p:sp>
      <p:sp>
        <p:nvSpPr>
          <p:cNvPr id="4" name="灯片编号占位符 3">
            <a:extLst>
              <a:ext uri="{FF2B5EF4-FFF2-40B4-BE49-F238E27FC236}">
                <a16:creationId xmlns:a16="http://schemas.microsoft.com/office/drawing/2014/main" id="{431E2357-956C-4CC9-A19F-7F516CE355BB}"/>
              </a:ext>
            </a:extLst>
          </p:cNvPr>
          <p:cNvSpPr>
            <a:spLocks noGrp="1"/>
          </p:cNvSpPr>
          <p:nvPr>
            <p:ph type="sldNum" sz="quarter" idx="12"/>
          </p:nvPr>
        </p:nvSpPr>
        <p:spPr/>
        <p:txBody>
          <a:bodyPr/>
          <a:lstStyle/>
          <a:p>
            <a:pPr>
              <a:defRPr/>
            </a:pPr>
            <a:fld id="{73697CC5-BB9E-487E-AFF3-8F5506CF83B5}" type="slidenum">
              <a:rPr lang="en-US" altLang="ko-KR" smtClean="0"/>
              <a:pPr>
                <a:defRPr/>
              </a:pPr>
              <a:t>37</a:t>
            </a:fld>
            <a:endParaRPr lang="en-US" altLang="ko-KR"/>
          </a:p>
        </p:txBody>
      </p:sp>
      <p:pic>
        <p:nvPicPr>
          <p:cNvPr id="6" name="图形 5">
            <a:extLst>
              <a:ext uri="{FF2B5EF4-FFF2-40B4-BE49-F238E27FC236}">
                <a16:creationId xmlns:a16="http://schemas.microsoft.com/office/drawing/2014/main" id="{BDCD9293-4167-4D7F-9134-A43D942F8FE2}"/>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2201" t="12201" r="12201" b="12201"/>
          <a:stretch/>
        </p:blipFill>
        <p:spPr>
          <a:xfrm>
            <a:off x="7020272" y="4409637"/>
            <a:ext cx="432048" cy="432048"/>
          </a:xfrm>
          <a:prstGeom prst="rect">
            <a:avLst/>
          </a:prstGeom>
        </p:spPr>
      </p:pic>
      <p:pic>
        <p:nvPicPr>
          <p:cNvPr id="10" name="图形 9">
            <a:extLst>
              <a:ext uri="{FF2B5EF4-FFF2-40B4-BE49-F238E27FC236}">
                <a16:creationId xmlns:a16="http://schemas.microsoft.com/office/drawing/2014/main" id="{18EB3ED0-5F07-416C-8B7F-A1D91DC82BD1}"/>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813" t="5999" r="6186" b="6001"/>
          <a:stretch/>
        </p:blipFill>
        <p:spPr>
          <a:xfrm>
            <a:off x="3716868" y="2384448"/>
            <a:ext cx="432000" cy="432000"/>
          </a:xfrm>
          <a:prstGeom prst="rect">
            <a:avLst/>
          </a:prstGeom>
        </p:spPr>
      </p:pic>
      <p:pic>
        <p:nvPicPr>
          <p:cNvPr id="11" name="图形 10">
            <a:extLst>
              <a:ext uri="{FF2B5EF4-FFF2-40B4-BE49-F238E27FC236}">
                <a16:creationId xmlns:a16="http://schemas.microsoft.com/office/drawing/2014/main" id="{FC186897-650D-4C96-8F64-18822B546147}"/>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813" t="5999" r="6186" b="6001"/>
          <a:stretch/>
        </p:blipFill>
        <p:spPr>
          <a:xfrm>
            <a:off x="5480919" y="3716814"/>
            <a:ext cx="432000" cy="432000"/>
          </a:xfrm>
          <a:prstGeom prst="rect">
            <a:avLst/>
          </a:prstGeom>
        </p:spPr>
      </p:pic>
      <p:pic>
        <p:nvPicPr>
          <p:cNvPr id="12" name="图形 11">
            <a:extLst>
              <a:ext uri="{FF2B5EF4-FFF2-40B4-BE49-F238E27FC236}">
                <a16:creationId xmlns:a16="http://schemas.microsoft.com/office/drawing/2014/main" id="{39AE3B4B-4919-4EF4-A028-BBE8861FE5BB}"/>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813" t="5999" r="6186" b="6001"/>
          <a:stretch/>
        </p:blipFill>
        <p:spPr>
          <a:xfrm>
            <a:off x="4473098" y="5057709"/>
            <a:ext cx="432000" cy="432000"/>
          </a:xfrm>
          <a:prstGeom prst="rect">
            <a:avLst/>
          </a:prstGeom>
        </p:spPr>
      </p:pic>
      <p:sp>
        <p:nvSpPr>
          <p:cNvPr id="13" name="形状 12">
            <a:extLst>
              <a:ext uri="{FF2B5EF4-FFF2-40B4-BE49-F238E27FC236}">
                <a16:creationId xmlns:a16="http://schemas.microsoft.com/office/drawing/2014/main" id="{02B9CA18-A67F-447C-9B82-DAB5993A89A4}"/>
              </a:ext>
            </a:extLst>
          </p:cNvPr>
          <p:cNvSpPr/>
          <p:nvPr/>
        </p:nvSpPr>
        <p:spPr>
          <a:xfrm rot="17022580" flipV="1">
            <a:off x="4099705" y="1921764"/>
            <a:ext cx="973914" cy="1321481"/>
          </a:xfrm>
          <a:prstGeom prst="swooshArrow">
            <a:avLst>
              <a:gd name="adj1" fmla="val 16310"/>
              <a:gd name="adj2" fmla="val 31370"/>
            </a:avLst>
          </a:prstGeom>
          <a:solidFill>
            <a:srgbClr val="C0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2038067257"/>
      </p:ext>
    </p:extLst>
  </p:cSld>
  <p:clrMapOvr>
    <a:masterClrMapping/>
  </p:clrMapOvr>
  <mc:AlternateContent xmlns:mc="http://schemas.openxmlformats.org/markup-compatibility/2006">
    <mc:Choice xmlns:p14="http://schemas.microsoft.com/office/powerpoint/2010/main" Requires="p14">
      <p:transition spd="slow" p14:dur="2000" advTm="27053"/>
    </mc:Choice>
    <mc:Fallback>
      <p:transition spd="slow" advTm="27053"/>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altLang="zh-CN">
                <a:latin typeface="Arial" panose="020B0604020202020204" pitchFamily="34" charset="0"/>
                <a:ea typeface="黑体" panose="02010609060101010101" pitchFamily="49" charset="-122"/>
                <a:sym typeface="Arial" panose="020B0604020202020204" pitchFamily="34" charset="0"/>
              </a:rPr>
              <a:t>Outline</a:t>
            </a:r>
          </a:p>
        </p:txBody>
      </p:sp>
      <p:sp>
        <p:nvSpPr>
          <p:cNvPr id="17411" name="Content Placeholder 2"/>
          <p:cNvSpPr>
            <a:spLocks noGrp="1"/>
          </p:cNvSpPr>
          <p:nvPr>
            <p:ph idx="1"/>
          </p:nvPr>
        </p:nvSpPr>
        <p:spPr/>
        <p:txBody>
          <a:bodyPr/>
          <a:lstStyle/>
          <a:p>
            <a:pPr eaLnBrk="1" hangingPunct="1">
              <a:spcBef>
                <a:spcPts val="1000"/>
              </a:spcBef>
              <a:spcAft>
                <a:spcPts val="4000"/>
              </a:spcAft>
            </a:pPr>
            <a:r>
              <a:rPr lang="en-US" altLang="zh-CN" dirty="0">
                <a:latin typeface="Arial" panose="020B0604020202020204" pitchFamily="34" charset="0"/>
                <a:ea typeface="黑体" panose="02010609060101010101" pitchFamily="49" charset="-122"/>
                <a:sym typeface="Arial" panose="020B0604020202020204" pitchFamily="34" charset="0"/>
              </a:rPr>
              <a:t>Background and Motivation</a:t>
            </a:r>
          </a:p>
          <a:p>
            <a:pPr eaLnBrk="1" hangingPunct="1">
              <a:spcBef>
                <a:spcPts val="1000"/>
              </a:spcBef>
              <a:spcAft>
                <a:spcPts val="4000"/>
              </a:spcAft>
            </a:pPr>
            <a:r>
              <a:rPr lang="en-US" altLang="zh-CN" dirty="0">
                <a:latin typeface="Arial" panose="020B0604020202020204" pitchFamily="34" charset="0"/>
                <a:ea typeface="黑体" panose="02010609060101010101" pitchFamily="49" charset="-122"/>
                <a:sym typeface="Arial" panose="020B0604020202020204" pitchFamily="34" charset="0"/>
              </a:rPr>
              <a:t>Preliminary and Definition</a:t>
            </a:r>
          </a:p>
          <a:p>
            <a:pPr eaLnBrk="1" hangingPunct="1">
              <a:spcBef>
                <a:spcPts val="1000"/>
              </a:spcBef>
              <a:spcAft>
                <a:spcPts val="4000"/>
              </a:spcAft>
            </a:pPr>
            <a:r>
              <a:rPr lang="en-US" altLang="zh-CN" dirty="0">
                <a:latin typeface="Arial" panose="020B0604020202020204" pitchFamily="34" charset="0"/>
                <a:ea typeface="黑体" panose="02010609060101010101" pitchFamily="49" charset="-122"/>
                <a:sym typeface="Arial" panose="020B0604020202020204" pitchFamily="34" charset="0"/>
              </a:rPr>
              <a:t>Methods</a:t>
            </a:r>
          </a:p>
          <a:p>
            <a:pPr eaLnBrk="1" hangingPunct="1">
              <a:spcBef>
                <a:spcPts val="1000"/>
              </a:spcBef>
              <a:spcAft>
                <a:spcPts val="4000"/>
              </a:spcAft>
            </a:pPr>
            <a:r>
              <a:rPr lang="en-US" altLang="zh-CN" dirty="0">
                <a:latin typeface="Arial" panose="020B0604020202020204" pitchFamily="34" charset="0"/>
                <a:ea typeface="黑体" panose="02010609060101010101" pitchFamily="49" charset="-122"/>
                <a:sym typeface="Arial" panose="020B0604020202020204" pitchFamily="34" charset="0"/>
              </a:rPr>
              <a:t>Experiments</a:t>
            </a:r>
          </a:p>
          <a:p>
            <a:pPr eaLnBrk="1" hangingPunct="1">
              <a:spcBef>
                <a:spcPts val="1000"/>
              </a:spcBef>
              <a:spcAft>
                <a:spcPts val="4000"/>
              </a:spcAft>
            </a:pPr>
            <a:r>
              <a:rPr lang="en-US" altLang="zh-CN" dirty="0">
                <a:solidFill>
                  <a:srgbClr val="FF0000"/>
                </a:solidFill>
                <a:latin typeface="Arial" panose="020B0604020202020204" pitchFamily="34" charset="0"/>
                <a:ea typeface="黑体" panose="02010609060101010101" pitchFamily="49" charset="-122"/>
                <a:sym typeface="Arial" panose="020B0604020202020204" pitchFamily="34" charset="0"/>
              </a:rPr>
              <a:t>Conclusion</a:t>
            </a:r>
          </a:p>
        </p:txBody>
      </p:sp>
    </p:spTree>
    <p:extLst>
      <p:ext uri="{BB962C8B-B14F-4D97-AF65-F5344CB8AC3E}">
        <p14:creationId xmlns:p14="http://schemas.microsoft.com/office/powerpoint/2010/main" val="2212776642"/>
      </p:ext>
    </p:extLst>
  </p:cSld>
  <p:clrMapOvr>
    <a:masterClrMapping/>
  </p:clrMapOvr>
  <p:transition spd="slow" advTm="3231"/>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B55275-CF14-404F-8B5F-C5248EDEA931}"/>
              </a:ext>
            </a:extLst>
          </p:cNvPr>
          <p:cNvSpPr>
            <a:spLocks noGrp="1"/>
          </p:cNvSpPr>
          <p:nvPr>
            <p:ph type="title"/>
          </p:nvPr>
        </p:nvSpPr>
        <p:spPr/>
        <p:txBody>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id="{C07A4405-6AF9-4285-A09A-651B58372A4F}"/>
              </a:ext>
            </a:extLst>
          </p:cNvPr>
          <p:cNvSpPr>
            <a:spLocks noGrp="1"/>
          </p:cNvSpPr>
          <p:nvPr>
            <p:ph idx="1"/>
          </p:nvPr>
        </p:nvSpPr>
        <p:spPr/>
        <p:txBody>
          <a:bodyPr/>
          <a:lstStyle/>
          <a:p>
            <a:pPr algn="just"/>
            <a:r>
              <a:rPr lang="en-US" altLang="zh-CN" dirty="0"/>
              <a:t>Define a concept called Contribution Index based on Shapley value to measure the contribution of different data providers</a:t>
            </a:r>
          </a:p>
          <a:p>
            <a:pPr algn="just">
              <a:spcBef>
                <a:spcPts val="2400"/>
              </a:spcBef>
            </a:pPr>
            <a:r>
              <a:rPr lang="en-US" altLang="zh-CN" dirty="0"/>
              <a:t>Propose two gradient-based methods, whose key idea is to reconstruct models through the intermediate results of the federated learning </a:t>
            </a:r>
          </a:p>
          <a:p>
            <a:pPr algn="just">
              <a:spcBef>
                <a:spcPts val="2400"/>
              </a:spcBef>
            </a:pPr>
            <a:r>
              <a:rPr lang="en-US" altLang="zh-CN" dirty="0"/>
              <a:t>Experiments on the MNIST dataset demonstrate our methods can approximate the exact Contribution Index by definition effectively and speed up by 2x-100x compared with other baselines</a:t>
            </a:r>
            <a:endParaRPr lang="zh-CN" altLang="en-US" dirty="0"/>
          </a:p>
        </p:txBody>
      </p:sp>
      <p:sp>
        <p:nvSpPr>
          <p:cNvPr id="4" name="灯片编号占位符 3">
            <a:extLst>
              <a:ext uri="{FF2B5EF4-FFF2-40B4-BE49-F238E27FC236}">
                <a16:creationId xmlns:a16="http://schemas.microsoft.com/office/drawing/2014/main" id="{D6C7BFA1-D632-495B-8C1E-3E2B0A54EC4B}"/>
              </a:ext>
            </a:extLst>
          </p:cNvPr>
          <p:cNvSpPr>
            <a:spLocks noGrp="1"/>
          </p:cNvSpPr>
          <p:nvPr>
            <p:ph type="sldNum" sz="quarter" idx="12"/>
          </p:nvPr>
        </p:nvSpPr>
        <p:spPr/>
        <p:txBody>
          <a:bodyPr/>
          <a:lstStyle/>
          <a:p>
            <a:pPr>
              <a:defRPr/>
            </a:pPr>
            <a:fld id="{73697CC5-BB9E-487E-AFF3-8F5506CF83B5}" type="slidenum">
              <a:rPr lang="en-US" altLang="ko-KR" smtClean="0"/>
              <a:pPr>
                <a:defRPr/>
              </a:pPr>
              <a:t>39</a:t>
            </a:fld>
            <a:endParaRPr lang="en-US" altLang="ko-KR"/>
          </a:p>
        </p:txBody>
      </p:sp>
    </p:spTree>
    <p:extLst>
      <p:ext uri="{BB962C8B-B14F-4D97-AF65-F5344CB8AC3E}">
        <p14:creationId xmlns:p14="http://schemas.microsoft.com/office/powerpoint/2010/main" val="1913534653"/>
      </p:ext>
    </p:extLst>
  </p:cSld>
  <p:clrMapOvr>
    <a:masterClrMapping/>
  </p:clrMapOvr>
  <mc:AlternateContent xmlns:mc="http://schemas.openxmlformats.org/markup-compatibility/2006">
    <mc:Choice xmlns:p14="http://schemas.microsoft.com/office/powerpoint/2010/main" Requires="p14">
      <p:transition spd="slow" p14:dur="2000" advTm="40652"/>
    </mc:Choice>
    <mc:Fallback>
      <p:transition spd="slow" advTm="4065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174E31-5EA2-44E4-8D8C-DB67E1005BFC}"/>
              </a:ext>
            </a:extLst>
          </p:cNvPr>
          <p:cNvSpPr>
            <a:spLocks noGrp="1"/>
          </p:cNvSpPr>
          <p:nvPr>
            <p:ph type="title"/>
          </p:nvPr>
        </p:nvSpPr>
        <p:spPr/>
        <p:txBody>
          <a:bodyPr/>
          <a:lstStyle/>
          <a:p>
            <a:r>
              <a:rPr lang="en-US" altLang="zh-CN" dirty="0"/>
              <a:t>Background and Motivation</a:t>
            </a:r>
            <a:endParaRPr lang="zh-CN" altLang="en-US" dirty="0"/>
          </a:p>
        </p:txBody>
      </p:sp>
      <p:sp>
        <p:nvSpPr>
          <p:cNvPr id="3" name="内容占位符 2">
            <a:extLst>
              <a:ext uri="{FF2B5EF4-FFF2-40B4-BE49-F238E27FC236}">
                <a16:creationId xmlns:a16="http://schemas.microsoft.com/office/drawing/2014/main" id="{2FCBD065-1A43-4154-BA87-A4136C664247}"/>
              </a:ext>
            </a:extLst>
          </p:cNvPr>
          <p:cNvSpPr>
            <a:spLocks noGrp="1"/>
          </p:cNvSpPr>
          <p:nvPr>
            <p:ph idx="1"/>
          </p:nvPr>
        </p:nvSpPr>
        <p:spPr/>
        <p:txBody>
          <a:bodyPr/>
          <a:lstStyle/>
          <a:p>
            <a:r>
              <a:rPr lang="en-US" altLang="zh-CN" dirty="0"/>
              <a:t>Machine learning is very popular</a:t>
            </a:r>
            <a:endParaRPr lang="zh-CN" altLang="en-US" dirty="0"/>
          </a:p>
          <a:p>
            <a:r>
              <a:rPr lang="en-US" altLang="zh-CN" dirty="0"/>
              <a:t>Traditional production model of machine learning services is risky</a:t>
            </a:r>
            <a:endParaRPr lang="zh-CN" altLang="en-US" dirty="0"/>
          </a:p>
        </p:txBody>
      </p:sp>
      <p:grpSp>
        <p:nvGrpSpPr>
          <p:cNvPr id="29" name="组合 28">
            <a:extLst>
              <a:ext uri="{FF2B5EF4-FFF2-40B4-BE49-F238E27FC236}">
                <a16:creationId xmlns:a16="http://schemas.microsoft.com/office/drawing/2014/main" id="{7C4A9D49-211D-4711-A5F2-BBE1AE2226B8}"/>
              </a:ext>
            </a:extLst>
          </p:cNvPr>
          <p:cNvGrpSpPr/>
          <p:nvPr/>
        </p:nvGrpSpPr>
        <p:grpSpPr>
          <a:xfrm>
            <a:off x="123376" y="2804154"/>
            <a:ext cx="3244166" cy="3276098"/>
            <a:chOff x="123376" y="2767572"/>
            <a:chExt cx="3244166" cy="3276098"/>
          </a:xfrm>
        </p:grpSpPr>
        <p:pic>
          <p:nvPicPr>
            <p:cNvPr id="6" name="图片 5">
              <a:extLst>
                <a:ext uri="{FF2B5EF4-FFF2-40B4-BE49-F238E27FC236}">
                  <a16:creationId xmlns:a16="http://schemas.microsoft.com/office/drawing/2014/main" id="{599D4B73-BF9C-4C97-88D2-0B6968546317}"/>
                </a:ext>
              </a:extLst>
            </p:cNvPr>
            <p:cNvPicPr>
              <a:picLocks noChangeAspect="1"/>
            </p:cNvPicPr>
            <p:nvPr/>
          </p:nvPicPr>
          <p:blipFill>
            <a:blip r:embed="rId3"/>
            <a:stretch>
              <a:fillRect/>
            </a:stretch>
          </p:blipFill>
          <p:spPr>
            <a:xfrm>
              <a:off x="123376" y="2767572"/>
              <a:ext cx="3244166" cy="2527746"/>
            </a:xfrm>
            <a:prstGeom prst="rect">
              <a:avLst/>
            </a:prstGeom>
          </p:spPr>
        </p:pic>
        <p:sp>
          <p:nvSpPr>
            <p:cNvPr id="8" name="矩形 7">
              <a:extLst>
                <a:ext uri="{FF2B5EF4-FFF2-40B4-BE49-F238E27FC236}">
                  <a16:creationId xmlns:a16="http://schemas.microsoft.com/office/drawing/2014/main" id="{39C9BE46-6C53-4903-AA5C-C1BB0570BE86}"/>
                </a:ext>
              </a:extLst>
            </p:cNvPr>
            <p:cNvSpPr/>
            <p:nvPr/>
          </p:nvSpPr>
          <p:spPr>
            <a:xfrm>
              <a:off x="473316" y="5674338"/>
              <a:ext cx="2544286" cy="369332"/>
            </a:xfrm>
            <a:prstGeom prst="rect">
              <a:avLst/>
            </a:prstGeom>
          </p:spPr>
          <p:txBody>
            <a:bodyPr wrap="none">
              <a:spAutoFit/>
            </a:bodyPr>
            <a:lstStyle/>
            <a:p>
              <a:r>
                <a:rPr lang="en-US" altLang="zh-CN" sz="1800" b="0" kern="0" dirty="0">
                  <a:solidFill>
                    <a:prstClr val="black"/>
                  </a:solidFill>
                  <a:latin typeface="Arial"/>
                </a:rPr>
                <a:t>Step 1: Data Collection</a:t>
              </a:r>
              <a:endParaRPr lang="zh-CN" altLang="en-US" sz="1000" dirty="0"/>
            </a:p>
          </p:txBody>
        </p:sp>
      </p:grpSp>
      <p:sp>
        <p:nvSpPr>
          <p:cNvPr id="21" name="矩形 20">
            <a:extLst>
              <a:ext uri="{FF2B5EF4-FFF2-40B4-BE49-F238E27FC236}">
                <a16:creationId xmlns:a16="http://schemas.microsoft.com/office/drawing/2014/main" id="{1407B9BC-6B3B-4245-B694-9136E75F94EB}"/>
              </a:ext>
            </a:extLst>
          </p:cNvPr>
          <p:cNvSpPr/>
          <p:nvPr/>
        </p:nvSpPr>
        <p:spPr>
          <a:xfrm>
            <a:off x="3564192" y="5633374"/>
            <a:ext cx="5404043" cy="646331"/>
          </a:xfrm>
          <a:prstGeom prst="rect">
            <a:avLst/>
          </a:prstGeom>
        </p:spPr>
        <p:txBody>
          <a:bodyPr wrap="none">
            <a:spAutoFit/>
          </a:bodyPr>
          <a:lstStyle/>
          <a:p>
            <a:pPr algn="ctr"/>
            <a:r>
              <a:rPr lang="en-US" altLang="zh-CN" sz="1800" b="0" kern="0" dirty="0">
                <a:solidFill>
                  <a:prstClr val="black"/>
                </a:solidFill>
                <a:latin typeface="Arial"/>
              </a:rPr>
              <a:t>More than 3 billion data records was compromised </a:t>
            </a:r>
          </a:p>
          <a:p>
            <a:pPr algn="ctr"/>
            <a:r>
              <a:rPr lang="en-US" altLang="zh-CN" sz="1800" b="0" kern="0" dirty="0">
                <a:solidFill>
                  <a:prstClr val="black"/>
                </a:solidFill>
                <a:latin typeface="Arial"/>
              </a:rPr>
              <a:t>In the first half of 2018</a:t>
            </a:r>
            <a:endParaRPr lang="zh-CN" altLang="en-US" sz="1000" dirty="0"/>
          </a:p>
        </p:txBody>
      </p:sp>
      <p:pic>
        <p:nvPicPr>
          <p:cNvPr id="23" name="Picture 2">
            <a:extLst>
              <a:ext uri="{FF2B5EF4-FFF2-40B4-BE49-F238E27FC236}">
                <a16:creationId xmlns:a16="http://schemas.microsoft.com/office/drawing/2014/main" id="{4C285BBB-4DFE-4608-A511-84A3EF91C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1802" y="2865108"/>
            <a:ext cx="5508822" cy="2665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灯片编号占位符 3">
            <a:extLst>
              <a:ext uri="{FF2B5EF4-FFF2-40B4-BE49-F238E27FC236}">
                <a16:creationId xmlns:a16="http://schemas.microsoft.com/office/drawing/2014/main" id="{ADE41AA5-7D8B-4394-B6FB-516409093AA6}"/>
              </a:ext>
            </a:extLst>
          </p:cNvPr>
          <p:cNvSpPr>
            <a:spLocks noGrp="1"/>
          </p:cNvSpPr>
          <p:nvPr>
            <p:ph type="sldNum" sz="quarter" idx="12"/>
          </p:nvPr>
        </p:nvSpPr>
        <p:spPr>
          <a:xfrm>
            <a:off x="8532440" y="0"/>
            <a:ext cx="611560" cy="332656"/>
          </a:xfrm>
        </p:spPr>
        <p:txBody>
          <a:bodyPr/>
          <a:lstStyle/>
          <a:p>
            <a:pPr>
              <a:defRPr/>
            </a:pPr>
            <a:fld id="{73697CC5-BB9E-487E-AFF3-8F5506CF83B5}" type="slidenum">
              <a:rPr lang="en-US" altLang="ko-KR" smtClean="0"/>
              <a:pPr>
                <a:defRPr/>
              </a:pPr>
              <a:t>4</a:t>
            </a:fld>
            <a:endParaRPr lang="en-US" altLang="ko-KR"/>
          </a:p>
        </p:txBody>
      </p:sp>
    </p:spTree>
    <p:extLst>
      <p:ext uri="{BB962C8B-B14F-4D97-AF65-F5344CB8AC3E}">
        <p14:creationId xmlns:p14="http://schemas.microsoft.com/office/powerpoint/2010/main" val="2099063886"/>
      </p:ext>
    </p:extLst>
  </p:cSld>
  <p:clrMapOvr>
    <a:masterClrMapping/>
  </p:clrMapOvr>
  <mc:AlternateContent xmlns:mc="http://schemas.openxmlformats.org/markup-compatibility/2006">
    <mc:Choice xmlns:p14="http://schemas.microsoft.com/office/powerpoint/2010/main" Requires="p14">
      <p:transition spd="slow" p14:dur="2000" advTm="13823"/>
    </mc:Choice>
    <mc:Fallback>
      <p:transition spd="slow" advTm="13823"/>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F038D57-CFCF-4C1E-AB41-A365DCC0F6E0}"/>
              </a:ext>
            </a:extLst>
          </p:cNvPr>
          <p:cNvSpPr/>
          <p:nvPr/>
        </p:nvSpPr>
        <p:spPr bwMode="auto">
          <a:xfrm>
            <a:off x="251520" y="620688"/>
            <a:ext cx="8712968" cy="432048"/>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8" name="文本框 7">
            <a:extLst>
              <a:ext uri="{FF2B5EF4-FFF2-40B4-BE49-F238E27FC236}">
                <a16:creationId xmlns:a16="http://schemas.microsoft.com/office/drawing/2014/main" id="{8E7A0D02-0DE9-4573-80B8-FA347FDF0692}"/>
              </a:ext>
            </a:extLst>
          </p:cNvPr>
          <p:cNvSpPr txBox="1"/>
          <p:nvPr/>
        </p:nvSpPr>
        <p:spPr>
          <a:xfrm>
            <a:off x="1583668" y="2875002"/>
            <a:ext cx="5976664" cy="1107996"/>
          </a:xfrm>
          <a:prstGeom prst="rect">
            <a:avLst/>
          </a:prstGeom>
          <a:noFill/>
        </p:spPr>
        <p:txBody>
          <a:bodyPr wrap="square" rtlCol="0">
            <a:spAutoFit/>
          </a:bodyPr>
          <a:lstStyle/>
          <a:p>
            <a:pPr algn="ctr"/>
            <a:r>
              <a:rPr lang="en-US" altLang="zh-CN" sz="6600" dirty="0">
                <a:latin typeface="+mn-lt"/>
              </a:rPr>
              <a:t>Thank you!</a:t>
            </a:r>
            <a:endParaRPr lang="zh-CN" altLang="en-US" sz="6600" dirty="0">
              <a:latin typeface="+mn-lt"/>
            </a:endParaRPr>
          </a:p>
        </p:txBody>
      </p:sp>
    </p:spTree>
    <p:extLst>
      <p:ext uri="{BB962C8B-B14F-4D97-AF65-F5344CB8AC3E}">
        <p14:creationId xmlns:p14="http://schemas.microsoft.com/office/powerpoint/2010/main" val="3298593102"/>
      </p:ext>
    </p:extLst>
  </p:cSld>
  <p:clrMapOvr>
    <a:masterClrMapping/>
  </p:clrMapOvr>
  <mc:AlternateContent xmlns:mc="http://schemas.openxmlformats.org/markup-compatibility/2006">
    <mc:Choice xmlns:p14="http://schemas.microsoft.com/office/powerpoint/2010/main" Requires="p14">
      <p:transition spd="slow" p14:dur="2000" advTm="5878"/>
    </mc:Choice>
    <mc:Fallback>
      <p:transition spd="slow" advTm="5878"/>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B5DF625-6C58-4F65-8EDF-F841B53F3611}"/>
              </a:ext>
            </a:extLst>
          </p:cNvPr>
          <p:cNvSpPr>
            <a:spLocks noGrp="1"/>
          </p:cNvSpPr>
          <p:nvPr>
            <p:ph idx="1"/>
          </p:nvPr>
        </p:nvSpPr>
        <p:spPr/>
        <p:txBody>
          <a:bodyPr/>
          <a:lstStyle/>
          <a:p>
            <a:r>
              <a:rPr lang="en-US" altLang="zh-CN" dirty="0"/>
              <a:t>Federated learning: Taxonomy</a:t>
            </a:r>
          </a:p>
          <a:p>
            <a:pPr lvl="1"/>
            <a:r>
              <a:rPr lang="en-US" altLang="zh-CN" dirty="0"/>
              <a:t>Individual Federated Learning:</a:t>
            </a:r>
            <a:r>
              <a:rPr lang="zh-CN" altLang="en-US" dirty="0"/>
              <a:t> </a:t>
            </a:r>
            <a:r>
              <a:rPr lang="en-US" altLang="zh-CN" dirty="0"/>
              <a:t>A </a:t>
            </a:r>
            <a:r>
              <a:rPr lang="en-US" altLang="zh-CN" dirty="0">
                <a:solidFill>
                  <a:srgbClr val="FF0000"/>
                </a:solidFill>
              </a:rPr>
              <a:t>large</a:t>
            </a:r>
            <a:r>
              <a:rPr lang="en-US" altLang="zh-CN" dirty="0"/>
              <a:t> number of data providers, each with a </a:t>
            </a:r>
            <a:r>
              <a:rPr lang="en-US" altLang="zh-CN" dirty="0">
                <a:solidFill>
                  <a:srgbClr val="FF0000"/>
                </a:solidFill>
              </a:rPr>
              <a:t>small</a:t>
            </a:r>
            <a:r>
              <a:rPr lang="en-US" altLang="zh-CN" dirty="0"/>
              <a:t> scale of data</a:t>
            </a:r>
          </a:p>
          <a:p>
            <a:pPr lvl="1"/>
            <a:endParaRPr lang="en-US" altLang="zh-CN" dirty="0"/>
          </a:p>
          <a:p>
            <a:pPr lvl="1"/>
            <a:endParaRPr lang="en-US" altLang="zh-CN" dirty="0"/>
          </a:p>
          <a:p>
            <a:pPr lvl="1"/>
            <a:endParaRPr lang="en-US" altLang="zh-CN" dirty="0"/>
          </a:p>
          <a:p>
            <a:pPr lvl="1"/>
            <a:endParaRPr lang="en-US" altLang="zh-CN" sz="1600" dirty="0"/>
          </a:p>
          <a:p>
            <a:pPr lvl="1"/>
            <a:r>
              <a:rPr lang="en-US" altLang="zh-CN" dirty="0"/>
              <a:t>Enterprise Federated Learning:</a:t>
            </a:r>
            <a:r>
              <a:rPr lang="zh-CN" altLang="en-US" dirty="0"/>
              <a:t> </a:t>
            </a:r>
            <a:r>
              <a:rPr lang="en-US" altLang="zh-CN" dirty="0"/>
              <a:t>A </a:t>
            </a:r>
            <a:r>
              <a:rPr lang="en-US" altLang="zh-CN" dirty="0">
                <a:solidFill>
                  <a:srgbClr val="FF0000"/>
                </a:solidFill>
              </a:rPr>
              <a:t>small</a:t>
            </a:r>
            <a:r>
              <a:rPr lang="en-US" altLang="zh-CN" dirty="0"/>
              <a:t> number of data providers, each with a </a:t>
            </a:r>
            <a:r>
              <a:rPr lang="en-US" altLang="zh-CN" dirty="0">
                <a:solidFill>
                  <a:srgbClr val="FF0000"/>
                </a:solidFill>
              </a:rPr>
              <a:t>large</a:t>
            </a:r>
            <a:r>
              <a:rPr lang="en-US" altLang="zh-CN" dirty="0"/>
              <a:t> scale of data</a:t>
            </a:r>
          </a:p>
          <a:p>
            <a:pPr lvl="1"/>
            <a:endParaRPr lang="en-US" altLang="zh-CN" dirty="0"/>
          </a:p>
          <a:p>
            <a:pPr lvl="1"/>
            <a:endParaRPr lang="en-US" altLang="zh-CN" dirty="0"/>
          </a:p>
          <a:p>
            <a:pPr lvl="1"/>
            <a:endParaRPr lang="en-US" altLang="zh-CN" dirty="0"/>
          </a:p>
          <a:p>
            <a:pPr lvl="1"/>
            <a:endParaRPr lang="en-US" altLang="zh-CN" dirty="0"/>
          </a:p>
        </p:txBody>
      </p:sp>
      <p:sp>
        <p:nvSpPr>
          <p:cNvPr id="2" name="标题 1">
            <a:extLst>
              <a:ext uri="{FF2B5EF4-FFF2-40B4-BE49-F238E27FC236}">
                <a16:creationId xmlns:a16="http://schemas.microsoft.com/office/drawing/2014/main" id="{F3DC9DA7-908B-41BC-99CC-41A85791C89B}"/>
              </a:ext>
            </a:extLst>
          </p:cNvPr>
          <p:cNvSpPr>
            <a:spLocks noGrp="1"/>
          </p:cNvSpPr>
          <p:nvPr>
            <p:ph type="title"/>
          </p:nvPr>
        </p:nvSpPr>
        <p:spPr/>
        <p:txBody>
          <a:bodyPr/>
          <a:lstStyle/>
          <a:p>
            <a:r>
              <a:rPr lang="en-US" altLang="zh-CN" dirty="0"/>
              <a:t>Background and Motivation</a:t>
            </a:r>
            <a:endParaRPr lang="zh-CN" altLang="en-US" dirty="0"/>
          </a:p>
        </p:txBody>
      </p:sp>
      <p:sp>
        <p:nvSpPr>
          <p:cNvPr id="4" name="灯片编号占位符 3">
            <a:extLst>
              <a:ext uri="{FF2B5EF4-FFF2-40B4-BE49-F238E27FC236}">
                <a16:creationId xmlns:a16="http://schemas.microsoft.com/office/drawing/2014/main" id="{54D11546-7836-42B6-90EF-09DE7289FB0B}"/>
              </a:ext>
            </a:extLst>
          </p:cNvPr>
          <p:cNvSpPr>
            <a:spLocks noGrp="1"/>
          </p:cNvSpPr>
          <p:nvPr>
            <p:ph type="sldNum" sz="quarter" idx="12"/>
          </p:nvPr>
        </p:nvSpPr>
        <p:spPr/>
        <p:txBody>
          <a:bodyPr/>
          <a:lstStyle/>
          <a:p>
            <a:pPr>
              <a:defRPr/>
            </a:pPr>
            <a:fld id="{73697CC5-BB9E-487E-AFF3-8F5506CF83B5}" type="slidenum">
              <a:rPr lang="en-US" altLang="ko-KR" smtClean="0"/>
              <a:pPr>
                <a:defRPr/>
              </a:pPr>
              <a:t>41</a:t>
            </a:fld>
            <a:endParaRPr lang="en-US" altLang="ko-KR"/>
          </a:p>
        </p:txBody>
      </p:sp>
      <p:grpSp>
        <p:nvGrpSpPr>
          <p:cNvPr id="11" name="组合 10">
            <a:extLst>
              <a:ext uri="{FF2B5EF4-FFF2-40B4-BE49-F238E27FC236}">
                <a16:creationId xmlns:a16="http://schemas.microsoft.com/office/drawing/2014/main" id="{721A217A-9D44-448A-99E3-107B27D2A65B}"/>
              </a:ext>
            </a:extLst>
          </p:cNvPr>
          <p:cNvGrpSpPr/>
          <p:nvPr/>
        </p:nvGrpSpPr>
        <p:grpSpPr>
          <a:xfrm>
            <a:off x="3101045" y="2292188"/>
            <a:ext cx="2962288" cy="1814176"/>
            <a:chOff x="3092080" y="1628800"/>
            <a:chExt cx="2962288" cy="1814176"/>
          </a:xfrm>
        </p:grpSpPr>
        <p:pic>
          <p:nvPicPr>
            <p:cNvPr id="12" name="图形 11">
              <a:extLst>
                <a:ext uri="{FF2B5EF4-FFF2-40B4-BE49-F238E27FC236}">
                  <a16:creationId xmlns:a16="http://schemas.microsoft.com/office/drawing/2014/main" id="{DCDDB2ED-EB8E-4A4B-A7D8-6C45930A6B9D}"/>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470" t="5059" r="12201" b="4640"/>
            <a:stretch/>
          </p:blipFill>
          <p:spPr>
            <a:xfrm>
              <a:off x="4294522" y="2210440"/>
              <a:ext cx="554956" cy="648048"/>
            </a:xfrm>
            <a:prstGeom prst="rect">
              <a:avLst/>
            </a:prstGeom>
          </p:spPr>
        </p:pic>
        <p:pic>
          <p:nvPicPr>
            <p:cNvPr id="13" name="图形 12">
              <a:extLst>
                <a:ext uri="{FF2B5EF4-FFF2-40B4-BE49-F238E27FC236}">
                  <a16:creationId xmlns:a16="http://schemas.microsoft.com/office/drawing/2014/main" id="{6B9C4B37-17F4-47D1-BF60-480A65AF7658}"/>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117" t="15883" r="16118" b="16353"/>
            <a:stretch/>
          </p:blipFill>
          <p:spPr>
            <a:xfrm>
              <a:off x="4363160" y="1628800"/>
              <a:ext cx="486318" cy="486318"/>
            </a:xfrm>
            <a:prstGeom prst="rect">
              <a:avLst/>
            </a:prstGeom>
          </p:spPr>
        </p:pic>
        <p:pic>
          <p:nvPicPr>
            <p:cNvPr id="14" name="图形 13">
              <a:extLst>
                <a:ext uri="{FF2B5EF4-FFF2-40B4-BE49-F238E27FC236}">
                  <a16:creationId xmlns:a16="http://schemas.microsoft.com/office/drawing/2014/main" id="{D93888F7-96CB-4574-9FFE-4296BF8FD045}"/>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117" t="15883" r="16118" b="16353"/>
            <a:stretch/>
          </p:blipFill>
          <p:spPr>
            <a:xfrm>
              <a:off x="3920501" y="1724122"/>
              <a:ext cx="486318" cy="486318"/>
            </a:xfrm>
            <a:prstGeom prst="rect">
              <a:avLst/>
            </a:prstGeom>
          </p:spPr>
        </p:pic>
        <p:pic>
          <p:nvPicPr>
            <p:cNvPr id="15" name="图形 14">
              <a:extLst>
                <a:ext uri="{FF2B5EF4-FFF2-40B4-BE49-F238E27FC236}">
                  <a16:creationId xmlns:a16="http://schemas.microsoft.com/office/drawing/2014/main" id="{57690E83-3211-45E3-989C-468D278D166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117" t="15883" r="16118" b="16353"/>
            <a:stretch/>
          </p:blipFill>
          <p:spPr>
            <a:xfrm>
              <a:off x="3469022" y="1962766"/>
              <a:ext cx="486318" cy="486318"/>
            </a:xfrm>
            <a:prstGeom prst="rect">
              <a:avLst/>
            </a:prstGeom>
          </p:spPr>
        </p:pic>
        <p:pic>
          <p:nvPicPr>
            <p:cNvPr id="16" name="图形 15">
              <a:extLst>
                <a:ext uri="{FF2B5EF4-FFF2-40B4-BE49-F238E27FC236}">
                  <a16:creationId xmlns:a16="http://schemas.microsoft.com/office/drawing/2014/main" id="{5D654E41-74C4-4A78-9FE4-93C84F1CED66}"/>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117" t="15883" r="16118" b="16353"/>
            <a:stretch/>
          </p:blipFill>
          <p:spPr>
            <a:xfrm>
              <a:off x="3092080" y="2335636"/>
              <a:ext cx="486318" cy="486318"/>
            </a:xfrm>
            <a:prstGeom prst="rect">
              <a:avLst/>
            </a:prstGeom>
          </p:spPr>
        </p:pic>
        <p:pic>
          <p:nvPicPr>
            <p:cNvPr id="17" name="图形 16">
              <a:extLst>
                <a:ext uri="{FF2B5EF4-FFF2-40B4-BE49-F238E27FC236}">
                  <a16:creationId xmlns:a16="http://schemas.microsoft.com/office/drawing/2014/main" id="{A1DDD8DF-7997-44B7-81E4-5FC34A216E4D}"/>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117" t="15883" r="16118" b="16353"/>
            <a:stretch/>
          </p:blipFill>
          <p:spPr>
            <a:xfrm>
              <a:off x="3479428" y="2713499"/>
              <a:ext cx="486318" cy="486318"/>
            </a:xfrm>
            <a:prstGeom prst="rect">
              <a:avLst/>
            </a:prstGeom>
          </p:spPr>
        </p:pic>
        <p:pic>
          <p:nvPicPr>
            <p:cNvPr id="18" name="图形 17">
              <a:extLst>
                <a:ext uri="{FF2B5EF4-FFF2-40B4-BE49-F238E27FC236}">
                  <a16:creationId xmlns:a16="http://schemas.microsoft.com/office/drawing/2014/main" id="{F9D059E2-B070-45EE-92FA-A0E3DEFF9C7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117" t="15883" r="16118" b="16353"/>
            <a:stretch/>
          </p:blipFill>
          <p:spPr>
            <a:xfrm>
              <a:off x="3921294" y="2848203"/>
              <a:ext cx="486318" cy="486318"/>
            </a:xfrm>
            <a:prstGeom prst="rect">
              <a:avLst/>
            </a:prstGeom>
          </p:spPr>
        </p:pic>
        <p:pic>
          <p:nvPicPr>
            <p:cNvPr id="19" name="图形 18">
              <a:extLst>
                <a:ext uri="{FF2B5EF4-FFF2-40B4-BE49-F238E27FC236}">
                  <a16:creationId xmlns:a16="http://schemas.microsoft.com/office/drawing/2014/main" id="{0A55E35F-5603-4B90-93CA-D75C305064A9}"/>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117" t="15883" r="16118" b="16353"/>
            <a:stretch/>
          </p:blipFill>
          <p:spPr>
            <a:xfrm>
              <a:off x="4352199" y="2956658"/>
              <a:ext cx="486318" cy="486318"/>
            </a:xfrm>
            <a:prstGeom prst="rect">
              <a:avLst/>
            </a:prstGeom>
          </p:spPr>
        </p:pic>
        <p:pic>
          <p:nvPicPr>
            <p:cNvPr id="20" name="图形 19">
              <a:extLst>
                <a:ext uri="{FF2B5EF4-FFF2-40B4-BE49-F238E27FC236}">
                  <a16:creationId xmlns:a16="http://schemas.microsoft.com/office/drawing/2014/main" id="{5E369E7E-A62D-49A7-BA5B-4ECBF3721C66}"/>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117" t="15883" r="16118" b="16353"/>
            <a:stretch/>
          </p:blipFill>
          <p:spPr>
            <a:xfrm>
              <a:off x="4858478" y="2883503"/>
              <a:ext cx="486318" cy="486318"/>
            </a:xfrm>
            <a:prstGeom prst="rect">
              <a:avLst/>
            </a:prstGeom>
          </p:spPr>
        </p:pic>
        <p:pic>
          <p:nvPicPr>
            <p:cNvPr id="21" name="图形 20">
              <a:extLst>
                <a:ext uri="{FF2B5EF4-FFF2-40B4-BE49-F238E27FC236}">
                  <a16:creationId xmlns:a16="http://schemas.microsoft.com/office/drawing/2014/main" id="{86C4729D-76AB-4923-BDED-EABBBA22C902}"/>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117" t="15883" r="16118" b="16353"/>
            <a:stretch/>
          </p:blipFill>
          <p:spPr>
            <a:xfrm>
              <a:off x="5203507" y="2692243"/>
              <a:ext cx="486318" cy="486318"/>
            </a:xfrm>
            <a:prstGeom prst="rect">
              <a:avLst/>
            </a:prstGeom>
          </p:spPr>
        </p:pic>
        <p:pic>
          <p:nvPicPr>
            <p:cNvPr id="22" name="图形 21">
              <a:extLst>
                <a:ext uri="{FF2B5EF4-FFF2-40B4-BE49-F238E27FC236}">
                  <a16:creationId xmlns:a16="http://schemas.microsoft.com/office/drawing/2014/main" id="{FE0A8E6D-30EB-4234-AACC-4173527C9E3E}"/>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117" t="15883" r="16118" b="16353"/>
            <a:stretch/>
          </p:blipFill>
          <p:spPr>
            <a:xfrm>
              <a:off x="5568050" y="2449084"/>
              <a:ext cx="486318" cy="486318"/>
            </a:xfrm>
            <a:prstGeom prst="rect">
              <a:avLst/>
            </a:prstGeom>
          </p:spPr>
        </p:pic>
        <p:pic>
          <p:nvPicPr>
            <p:cNvPr id="23" name="图形 22">
              <a:extLst>
                <a:ext uri="{FF2B5EF4-FFF2-40B4-BE49-F238E27FC236}">
                  <a16:creationId xmlns:a16="http://schemas.microsoft.com/office/drawing/2014/main" id="{58637D66-406C-4421-8761-011CDC103B32}"/>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117" t="15883" r="16118" b="16353"/>
            <a:stretch/>
          </p:blipFill>
          <p:spPr>
            <a:xfrm>
              <a:off x="5472188" y="1963032"/>
              <a:ext cx="486318" cy="486318"/>
            </a:xfrm>
            <a:prstGeom prst="rect">
              <a:avLst/>
            </a:prstGeom>
          </p:spPr>
        </p:pic>
        <p:pic>
          <p:nvPicPr>
            <p:cNvPr id="24" name="图形 23">
              <a:extLst>
                <a:ext uri="{FF2B5EF4-FFF2-40B4-BE49-F238E27FC236}">
                  <a16:creationId xmlns:a16="http://schemas.microsoft.com/office/drawing/2014/main" id="{454EDB34-8CD5-40E2-98CD-C79040A874B0}"/>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117" t="15883" r="16118" b="16353"/>
            <a:stretch/>
          </p:blipFill>
          <p:spPr>
            <a:xfrm>
              <a:off x="4945501" y="1790983"/>
              <a:ext cx="486318" cy="486318"/>
            </a:xfrm>
            <a:prstGeom prst="rect">
              <a:avLst/>
            </a:prstGeom>
          </p:spPr>
        </p:pic>
      </p:grpSp>
      <p:grpSp>
        <p:nvGrpSpPr>
          <p:cNvPr id="25" name="组合 24">
            <a:extLst>
              <a:ext uri="{FF2B5EF4-FFF2-40B4-BE49-F238E27FC236}">
                <a16:creationId xmlns:a16="http://schemas.microsoft.com/office/drawing/2014/main" id="{CBF0222A-805D-497E-86DE-FB6FB15C695A}"/>
              </a:ext>
            </a:extLst>
          </p:cNvPr>
          <p:cNvGrpSpPr/>
          <p:nvPr/>
        </p:nvGrpSpPr>
        <p:grpSpPr>
          <a:xfrm>
            <a:off x="3469022" y="4938392"/>
            <a:ext cx="1995108" cy="1698358"/>
            <a:chOff x="3469022" y="4742883"/>
            <a:chExt cx="1995108" cy="1698358"/>
          </a:xfrm>
        </p:grpSpPr>
        <p:pic>
          <p:nvPicPr>
            <p:cNvPr id="26" name="图形 25">
              <a:extLst>
                <a:ext uri="{FF2B5EF4-FFF2-40B4-BE49-F238E27FC236}">
                  <a16:creationId xmlns:a16="http://schemas.microsoft.com/office/drawing/2014/main" id="{7108E06F-2EB2-4831-9F9B-7C3517CB376D}"/>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7301" t="6042" r="7052" b="5488"/>
            <a:stretch/>
          </p:blipFill>
          <p:spPr>
            <a:xfrm>
              <a:off x="4370999" y="4742883"/>
              <a:ext cx="614652" cy="634915"/>
            </a:xfrm>
            <a:prstGeom prst="rect">
              <a:avLst/>
            </a:prstGeom>
          </p:spPr>
        </p:pic>
        <p:pic>
          <p:nvPicPr>
            <p:cNvPr id="27" name="图形 26">
              <a:extLst>
                <a:ext uri="{FF2B5EF4-FFF2-40B4-BE49-F238E27FC236}">
                  <a16:creationId xmlns:a16="http://schemas.microsoft.com/office/drawing/2014/main" id="{37BF109C-5748-484D-A25A-8453E5F4C1AA}"/>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470" t="5059" r="12201" b="4640"/>
            <a:stretch/>
          </p:blipFill>
          <p:spPr>
            <a:xfrm>
              <a:off x="4246451" y="5475735"/>
              <a:ext cx="554956" cy="648048"/>
            </a:xfrm>
            <a:prstGeom prst="rect">
              <a:avLst/>
            </a:prstGeom>
          </p:spPr>
        </p:pic>
        <p:pic>
          <p:nvPicPr>
            <p:cNvPr id="28" name="图形 27">
              <a:extLst>
                <a:ext uri="{FF2B5EF4-FFF2-40B4-BE49-F238E27FC236}">
                  <a16:creationId xmlns:a16="http://schemas.microsoft.com/office/drawing/2014/main" id="{CC2373A6-582B-4A61-888F-746EDEDDD4F3}"/>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7301" t="6042" r="7052" b="5488"/>
            <a:stretch/>
          </p:blipFill>
          <p:spPr>
            <a:xfrm>
              <a:off x="3469022" y="5568606"/>
              <a:ext cx="614652" cy="634915"/>
            </a:xfrm>
            <a:prstGeom prst="rect">
              <a:avLst/>
            </a:prstGeom>
          </p:spPr>
        </p:pic>
        <p:pic>
          <p:nvPicPr>
            <p:cNvPr id="29" name="图形 28">
              <a:extLst>
                <a:ext uri="{FF2B5EF4-FFF2-40B4-BE49-F238E27FC236}">
                  <a16:creationId xmlns:a16="http://schemas.microsoft.com/office/drawing/2014/main" id="{60B86D64-DFE3-4BB7-9D48-62EE4E2E7A6F}"/>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7301" t="6042" r="7052" b="5488"/>
            <a:stretch/>
          </p:blipFill>
          <p:spPr>
            <a:xfrm>
              <a:off x="4849478" y="5806326"/>
              <a:ext cx="614652" cy="634915"/>
            </a:xfrm>
            <a:prstGeom prst="rect">
              <a:avLst/>
            </a:prstGeom>
          </p:spPr>
        </p:pic>
      </p:grpSp>
    </p:spTree>
    <p:extLst>
      <p:ext uri="{BB962C8B-B14F-4D97-AF65-F5344CB8AC3E}">
        <p14:creationId xmlns:p14="http://schemas.microsoft.com/office/powerpoint/2010/main" val="2539628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B5DF625-6C58-4F65-8EDF-F841B53F3611}"/>
              </a:ext>
            </a:extLst>
          </p:cNvPr>
          <p:cNvSpPr>
            <a:spLocks noGrp="1"/>
          </p:cNvSpPr>
          <p:nvPr>
            <p:ph idx="1"/>
          </p:nvPr>
        </p:nvSpPr>
        <p:spPr/>
        <p:txBody>
          <a:bodyPr/>
          <a:lstStyle/>
          <a:p>
            <a:r>
              <a:rPr lang="en-US" altLang="zh-CN" dirty="0"/>
              <a:t>Federated learning: Taxonomy</a:t>
            </a:r>
          </a:p>
          <a:p>
            <a:pPr lvl="1"/>
            <a:r>
              <a:rPr lang="en-US" altLang="zh-CN" dirty="0"/>
              <a:t>Horizontal Federated Learning</a:t>
            </a:r>
            <a:r>
              <a:rPr lang="zh-CN" altLang="en-US" dirty="0"/>
              <a:t>： </a:t>
            </a:r>
            <a:r>
              <a:rPr lang="en-US" altLang="zh-CN" dirty="0"/>
              <a:t>Each data sets have the same attributes</a:t>
            </a:r>
          </a:p>
          <a:p>
            <a:pPr lvl="1"/>
            <a:endParaRPr lang="en-US" altLang="zh-CN" dirty="0"/>
          </a:p>
          <a:p>
            <a:pPr lvl="1"/>
            <a:endParaRPr lang="en-US" altLang="zh-CN" dirty="0"/>
          </a:p>
          <a:p>
            <a:pPr lvl="1"/>
            <a:endParaRPr lang="en-US" altLang="zh-CN" dirty="0"/>
          </a:p>
          <a:p>
            <a:pPr lvl="1"/>
            <a:endParaRPr lang="en-US" altLang="zh-CN" sz="1600" dirty="0"/>
          </a:p>
          <a:p>
            <a:pPr lvl="1"/>
            <a:r>
              <a:rPr lang="en-US" altLang="zh-CN" dirty="0"/>
              <a:t>Vertical Federated Learning: Each data sets have different attributes</a:t>
            </a:r>
          </a:p>
          <a:p>
            <a:pPr lvl="1"/>
            <a:endParaRPr lang="en-US" altLang="zh-CN" dirty="0"/>
          </a:p>
          <a:p>
            <a:pPr lvl="1"/>
            <a:endParaRPr lang="en-US" altLang="zh-CN" dirty="0"/>
          </a:p>
          <a:p>
            <a:pPr lvl="1"/>
            <a:endParaRPr lang="en-US" altLang="zh-CN" dirty="0"/>
          </a:p>
          <a:p>
            <a:pPr lvl="1"/>
            <a:endParaRPr lang="en-US" altLang="zh-CN" dirty="0"/>
          </a:p>
        </p:txBody>
      </p:sp>
      <p:sp>
        <p:nvSpPr>
          <p:cNvPr id="2" name="标题 1">
            <a:extLst>
              <a:ext uri="{FF2B5EF4-FFF2-40B4-BE49-F238E27FC236}">
                <a16:creationId xmlns:a16="http://schemas.microsoft.com/office/drawing/2014/main" id="{F3DC9DA7-908B-41BC-99CC-41A85791C89B}"/>
              </a:ext>
            </a:extLst>
          </p:cNvPr>
          <p:cNvSpPr>
            <a:spLocks noGrp="1"/>
          </p:cNvSpPr>
          <p:nvPr>
            <p:ph type="title"/>
          </p:nvPr>
        </p:nvSpPr>
        <p:spPr/>
        <p:txBody>
          <a:bodyPr/>
          <a:lstStyle/>
          <a:p>
            <a:r>
              <a:rPr lang="en-US" altLang="zh-CN" dirty="0"/>
              <a:t>Background and Motivation</a:t>
            </a:r>
            <a:endParaRPr lang="zh-CN" altLang="en-US" dirty="0"/>
          </a:p>
        </p:txBody>
      </p:sp>
      <p:sp>
        <p:nvSpPr>
          <p:cNvPr id="4" name="灯片编号占位符 3">
            <a:extLst>
              <a:ext uri="{FF2B5EF4-FFF2-40B4-BE49-F238E27FC236}">
                <a16:creationId xmlns:a16="http://schemas.microsoft.com/office/drawing/2014/main" id="{54D11546-7836-42B6-90EF-09DE7289FB0B}"/>
              </a:ext>
            </a:extLst>
          </p:cNvPr>
          <p:cNvSpPr>
            <a:spLocks noGrp="1"/>
          </p:cNvSpPr>
          <p:nvPr>
            <p:ph type="sldNum" sz="quarter" idx="12"/>
          </p:nvPr>
        </p:nvSpPr>
        <p:spPr/>
        <p:txBody>
          <a:bodyPr/>
          <a:lstStyle/>
          <a:p>
            <a:pPr>
              <a:defRPr/>
            </a:pPr>
            <a:fld id="{73697CC5-BB9E-487E-AFF3-8F5506CF83B5}" type="slidenum">
              <a:rPr lang="en-US" altLang="ko-KR" smtClean="0"/>
              <a:pPr>
                <a:defRPr/>
              </a:pPr>
              <a:t>42</a:t>
            </a:fld>
            <a:endParaRPr lang="en-US" altLang="ko-KR"/>
          </a:p>
        </p:txBody>
      </p:sp>
      <mc:AlternateContent xmlns:mc="http://schemas.openxmlformats.org/markup-compatibility/2006" xmlns:a14="http://schemas.microsoft.com/office/drawing/2010/main">
        <mc:Choice Requires="a14">
          <p:graphicFrame>
            <p:nvGraphicFramePr>
              <p:cNvPr id="5" name="表格 38">
                <a:extLst>
                  <a:ext uri="{FF2B5EF4-FFF2-40B4-BE49-F238E27FC236}">
                    <a16:creationId xmlns:a16="http://schemas.microsoft.com/office/drawing/2014/main" id="{9A789B10-6656-4DFC-8F24-3CA045B77F4D}"/>
                  </a:ext>
                </a:extLst>
              </p:cNvPr>
              <p:cNvGraphicFramePr>
                <a:graphicFrameLocks noGrp="1"/>
              </p:cNvGraphicFramePr>
              <p:nvPr>
                <p:extLst>
                  <p:ext uri="{D42A27DB-BD31-4B8C-83A1-F6EECF244321}">
                    <p14:modId xmlns:p14="http://schemas.microsoft.com/office/powerpoint/2010/main" val="1263229119"/>
                  </p:ext>
                </p:extLst>
              </p:nvPr>
            </p:nvGraphicFramePr>
            <p:xfrm>
              <a:off x="2670990" y="2355332"/>
              <a:ext cx="3168350" cy="1463040"/>
            </p:xfrm>
            <a:graphic>
              <a:graphicData uri="http://schemas.openxmlformats.org/drawingml/2006/table">
                <a:tbl>
                  <a:tblPr firstRow="1" bandRow="1">
                    <a:tableStyleId>{9D7B26C5-4107-4FEC-AEDC-1716B250A1EF}</a:tableStyleId>
                  </a:tblPr>
                  <a:tblGrid>
                    <a:gridCol w="633670">
                      <a:extLst>
                        <a:ext uri="{9D8B030D-6E8A-4147-A177-3AD203B41FA5}">
                          <a16:colId xmlns:a16="http://schemas.microsoft.com/office/drawing/2014/main" val="2905216555"/>
                        </a:ext>
                      </a:extLst>
                    </a:gridCol>
                    <a:gridCol w="633670">
                      <a:extLst>
                        <a:ext uri="{9D8B030D-6E8A-4147-A177-3AD203B41FA5}">
                          <a16:colId xmlns:a16="http://schemas.microsoft.com/office/drawing/2014/main" val="3375703560"/>
                        </a:ext>
                      </a:extLst>
                    </a:gridCol>
                    <a:gridCol w="633670">
                      <a:extLst>
                        <a:ext uri="{9D8B030D-6E8A-4147-A177-3AD203B41FA5}">
                          <a16:colId xmlns:a16="http://schemas.microsoft.com/office/drawing/2014/main" val="2363514196"/>
                        </a:ext>
                      </a:extLst>
                    </a:gridCol>
                    <a:gridCol w="633670">
                      <a:extLst>
                        <a:ext uri="{9D8B030D-6E8A-4147-A177-3AD203B41FA5}">
                          <a16:colId xmlns:a16="http://schemas.microsoft.com/office/drawing/2014/main" val="3466867513"/>
                        </a:ext>
                      </a:extLst>
                    </a:gridCol>
                    <a:gridCol w="633670">
                      <a:extLst>
                        <a:ext uri="{9D8B030D-6E8A-4147-A177-3AD203B41FA5}">
                          <a16:colId xmlns:a16="http://schemas.microsoft.com/office/drawing/2014/main" val="2787035746"/>
                        </a:ext>
                      </a:extLst>
                    </a:gridCol>
                  </a:tblGrid>
                  <a:tr h="329730">
                    <a:tc>
                      <a:txBody>
                        <a:bodyPr/>
                        <a:lstStyle/>
                        <a:p>
                          <a:pPr/>
                          <a14:m>
                            <m:oMathPara xmlns:m="http://schemas.openxmlformats.org/officeDocument/2006/math">
                              <m:oMathParaPr>
                                <m:jc m:val="centerGroup"/>
                              </m:oMathParaPr>
                              <m:oMath xmlns:m="http://schemas.openxmlformats.org/officeDocument/2006/math">
                                <m:sSub>
                                  <m:sSubPr>
                                    <m:ctrlPr>
                                      <a:rPr lang="en-US" altLang="zh-CN" sz="1800" b="0" i="1" kern="1200" smtClean="0">
                                        <a:solidFill>
                                          <a:schemeClr val="tx1"/>
                                        </a:solidFill>
                                        <a:latin typeface="Cambria Math" panose="02040503050406030204" pitchFamily="18" charset="0"/>
                                        <a:ea typeface="+mn-ea"/>
                                        <a:cs typeface="+mn-cs"/>
                                      </a:rPr>
                                    </m:ctrlPr>
                                  </m:sSubPr>
                                  <m:e>
                                    <m:r>
                                      <a:rPr lang="en-US" altLang="zh-CN" sz="1800" b="0" i="1" kern="1200" smtClean="0">
                                        <a:solidFill>
                                          <a:schemeClr val="tx1"/>
                                        </a:solidFill>
                                        <a:latin typeface="Cambria Math" panose="02040503050406030204" pitchFamily="18" charset="0"/>
                                        <a:ea typeface="+mn-ea"/>
                                        <a:cs typeface="+mn-cs"/>
                                      </a:rPr>
                                      <m:t>𝐷</m:t>
                                    </m:r>
                                  </m:e>
                                  <m:sub>
                                    <m:r>
                                      <a:rPr lang="en-US" altLang="zh-CN" sz="1800" b="0" i="1" kern="1200" smtClean="0">
                                        <a:solidFill>
                                          <a:schemeClr val="tx1"/>
                                        </a:solidFill>
                                        <a:latin typeface="Cambria Math" panose="02040503050406030204" pitchFamily="18" charset="0"/>
                                        <a:ea typeface="+mn-ea"/>
                                        <a:cs typeface="+mn-cs"/>
                                      </a:rPr>
                                      <m:t>1</m:t>
                                    </m:r>
                                  </m:sub>
                                </m:sSub>
                              </m:oMath>
                            </m:oMathPara>
                          </a14:m>
                          <a:endParaRPr lang="zh-CN" altLang="en-US" sz="1800" b="0" i="1" kern="1200" dirty="0">
                            <a:solidFill>
                              <a:schemeClr val="tx1"/>
                            </a:solidFill>
                            <a:latin typeface="Cambria Math" panose="02040503050406030204" pitchFamily="18" charset="0"/>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504D"/>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504D"/>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504D"/>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504D"/>
                        </a:solidFill>
                      </a:tcPr>
                    </a:tc>
                    <a:extLst>
                      <a:ext uri="{0D108BD9-81ED-4DB2-BD59-A6C34878D82A}">
                        <a16:rowId xmlns:a16="http://schemas.microsoft.com/office/drawing/2014/main" val="12948396"/>
                      </a:ext>
                    </a:extLst>
                  </a:tr>
                  <a:tr h="329730">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2</m:t>
                                    </m:r>
                                  </m:sub>
                                </m:sSub>
                              </m:oMath>
                            </m:oMathPara>
                          </a14:m>
                          <a:endParaRPr lang="zh-CN"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BB59"/>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BB59"/>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BB59"/>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BB59"/>
                        </a:solidFill>
                      </a:tcPr>
                    </a:tc>
                    <a:extLst>
                      <a:ext uri="{0D108BD9-81ED-4DB2-BD59-A6C34878D82A}">
                        <a16:rowId xmlns:a16="http://schemas.microsoft.com/office/drawing/2014/main" val="4280613495"/>
                      </a:ext>
                    </a:extLst>
                  </a:tr>
                  <a:tr h="329730">
                    <a:tc>
                      <a: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extLst>
                      <a:ext uri="{0D108BD9-81ED-4DB2-BD59-A6C34878D82A}">
                        <a16:rowId xmlns:a16="http://schemas.microsoft.com/office/drawing/2014/main" val="514134250"/>
                      </a:ext>
                    </a:extLst>
                  </a:tr>
                  <a:tr h="329730">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𝑛</m:t>
                                    </m:r>
                                  </m:sub>
                                </m:sSub>
                              </m:oMath>
                            </m:oMathPara>
                          </a14:m>
                          <a:endParaRPr lang="zh-CN"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extLst>
                      <a:ext uri="{0D108BD9-81ED-4DB2-BD59-A6C34878D82A}">
                        <a16:rowId xmlns:a16="http://schemas.microsoft.com/office/drawing/2014/main" val="4150086252"/>
                      </a:ext>
                    </a:extLst>
                  </a:tr>
                </a:tbl>
              </a:graphicData>
            </a:graphic>
          </p:graphicFrame>
        </mc:Choice>
        <mc:Fallback xmlns="">
          <p:graphicFrame>
            <p:nvGraphicFramePr>
              <p:cNvPr id="5" name="表格 38">
                <a:extLst>
                  <a:ext uri="{FF2B5EF4-FFF2-40B4-BE49-F238E27FC236}">
                    <a16:creationId xmlns:a16="http://schemas.microsoft.com/office/drawing/2014/main" id="{9A789B10-6656-4DFC-8F24-3CA045B77F4D}"/>
                  </a:ext>
                </a:extLst>
              </p:cNvPr>
              <p:cNvGraphicFramePr>
                <a:graphicFrameLocks noGrp="1"/>
              </p:cNvGraphicFramePr>
              <p:nvPr>
                <p:extLst>
                  <p:ext uri="{D42A27DB-BD31-4B8C-83A1-F6EECF244321}">
                    <p14:modId xmlns:p14="http://schemas.microsoft.com/office/powerpoint/2010/main" val="1263229119"/>
                  </p:ext>
                </p:extLst>
              </p:nvPr>
            </p:nvGraphicFramePr>
            <p:xfrm>
              <a:off x="2670990" y="2355332"/>
              <a:ext cx="3168350" cy="1463040"/>
            </p:xfrm>
            <a:graphic>
              <a:graphicData uri="http://schemas.openxmlformats.org/drawingml/2006/table">
                <a:tbl>
                  <a:tblPr firstRow="1" bandRow="1">
                    <a:tableStyleId>{9D7B26C5-4107-4FEC-AEDC-1716B250A1EF}</a:tableStyleId>
                  </a:tblPr>
                  <a:tblGrid>
                    <a:gridCol w="633670">
                      <a:extLst>
                        <a:ext uri="{9D8B030D-6E8A-4147-A177-3AD203B41FA5}">
                          <a16:colId xmlns:a16="http://schemas.microsoft.com/office/drawing/2014/main" val="2905216555"/>
                        </a:ext>
                      </a:extLst>
                    </a:gridCol>
                    <a:gridCol w="633670">
                      <a:extLst>
                        <a:ext uri="{9D8B030D-6E8A-4147-A177-3AD203B41FA5}">
                          <a16:colId xmlns:a16="http://schemas.microsoft.com/office/drawing/2014/main" val="3375703560"/>
                        </a:ext>
                      </a:extLst>
                    </a:gridCol>
                    <a:gridCol w="633670">
                      <a:extLst>
                        <a:ext uri="{9D8B030D-6E8A-4147-A177-3AD203B41FA5}">
                          <a16:colId xmlns:a16="http://schemas.microsoft.com/office/drawing/2014/main" val="2363514196"/>
                        </a:ext>
                      </a:extLst>
                    </a:gridCol>
                    <a:gridCol w="633670">
                      <a:extLst>
                        <a:ext uri="{9D8B030D-6E8A-4147-A177-3AD203B41FA5}">
                          <a16:colId xmlns:a16="http://schemas.microsoft.com/office/drawing/2014/main" val="3466867513"/>
                        </a:ext>
                      </a:extLst>
                    </a:gridCol>
                    <a:gridCol w="633670">
                      <a:extLst>
                        <a:ext uri="{9D8B030D-6E8A-4147-A177-3AD203B41FA5}">
                          <a16:colId xmlns:a16="http://schemas.microsoft.com/office/drawing/2014/main" val="2787035746"/>
                        </a:ext>
                      </a:extLst>
                    </a:gridCol>
                  </a:tblGrid>
                  <a:tr h="365760">
                    <a:tc>
                      <a:txBody>
                        <a:bodyPr/>
                        <a:lstStyle/>
                        <a:p>
                          <a:endParaRPr lang="zh-CN"/>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1667" r="-401923" b="-305000"/>
                          </a:stretch>
                        </a:blip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504D"/>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504D"/>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504D"/>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504D"/>
                        </a:solidFill>
                      </a:tcPr>
                    </a:tc>
                    <a:extLst>
                      <a:ext uri="{0D108BD9-81ED-4DB2-BD59-A6C34878D82A}">
                        <a16:rowId xmlns:a16="http://schemas.microsoft.com/office/drawing/2014/main" val="12948396"/>
                      </a:ext>
                    </a:extLst>
                  </a:tr>
                  <a:tr h="365760">
                    <a:tc>
                      <a:txBody>
                        <a:bodyPr/>
                        <a:lstStyle/>
                        <a:p>
                          <a:endParaRPr lang="zh-CN"/>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100000" r="-401923" b="-200000"/>
                          </a:stretch>
                        </a:blip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BB59"/>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BB59"/>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BB59"/>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BB59"/>
                        </a:solidFill>
                      </a:tcPr>
                    </a:tc>
                    <a:extLst>
                      <a:ext uri="{0D108BD9-81ED-4DB2-BD59-A6C34878D82A}">
                        <a16:rowId xmlns:a16="http://schemas.microsoft.com/office/drawing/2014/main" val="4280613495"/>
                      </a:ext>
                    </a:extLst>
                  </a:tr>
                  <a:tr h="365760">
                    <a:tc>
                      <a:txBody>
                        <a:bodyPr/>
                        <a:lstStyle/>
                        <a:p>
                          <a:endParaRPr lang="zh-CN"/>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203333" r="-401923" b="-103333"/>
                          </a:stretch>
                        </a:blip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extLst>
                      <a:ext uri="{0D108BD9-81ED-4DB2-BD59-A6C34878D82A}">
                        <a16:rowId xmlns:a16="http://schemas.microsoft.com/office/drawing/2014/main" val="514134250"/>
                      </a:ext>
                    </a:extLst>
                  </a:tr>
                  <a:tr h="365760">
                    <a:tc>
                      <a:txBody>
                        <a:bodyPr/>
                        <a:lstStyle/>
                        <a:p>
                          <a:endParaRPr lang="zh-CN"/>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303333" r="-401923" b="-3333"/>
                          </a:stretch>
                        </a:blip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extLst>
                      <a:ext uri="{0D108BD9-81ED-4DB2-BD59-A6C34878D82A}">
                        <a16:rowId xmlns:a16="http://schemas.microsoft.com/office/drawing/2014/main" val="415008625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8">
                <a:extLst>
                  <a:ext uri="{FF2B5EF4-FFF2-40B4-BE49-F238E27FC236}">
                    <a16:creationId xmlns:a16="http://schemas.microsoft.com/office/drawing/2014/main" id="{B696FA5C-2633-4679-AEFD-232227306539}"/>
                  </a:ext>
                </a:extLst>
              </p:cNvPr>
              <p:cNvGraphicFramePr>
                <a:graphicFrameLocks noGrp="1"/>
              </p:cNvGraphicFramePr>
              <p:nvPr>
                <p:extLst>
                  <p:ext uri="{D42A27DB-BD31-4B8C-83A1-F6EECF244321}">
                    <p14:modId xmlns:p14="http://schemas.microsoft.com/office/powerpoint/2010/main" val="3637688554"/>
                  </p:ext>
                </p:extLst>
              </p:nvPr>
            </p:nvGraphicFramePr>
            <p:xfrm>
              <a:off x="3304660" y="4912568"/>
              <a:ext cx="2534680" cy="1828800"/>
            </p:xfrm>
            <a:graphic>
              <a:graphicData uri="http://schemas.openxmlformats.org/drawingml/2006/table">
                <a:tbl>
                  <a:tblPr firstRow="1" bandRow="1">
                    <a:tableStyleId>{9D7B26C5-4107-4FEC-AEDC-1716B250A1EF}</a:tableStyleId>
                  </a:tblPr>
                  <a:tblGrid>
                    <a:gridCol w="633670">
                      <a:extLst>
                        <a:ext uri="{9D8B030D-6E8A-4147-A177-3AD203B41FA5}">
                          <a16:colId xmlns:a16="http://schemas.microsoft.com/office/drawing/2014/main" val="3375703560"/>
                        </a:ext>
                      </a:extLst>
                    </a:gridCol>
                    <a:gridCol w="633670">
                      <a:extLst>
                        <a:ext uri="{9D8B030D-6E8A-4147-A177-3AD203B41FA5}">
                          <a16:colId xmlns:a16="http://schemas.microsoft.com/office/drawing/2014/main" val="2363514196"/>
                        </a:ext>
                      </a:extLst>
                    </a:gridCol>
                    <a:gridCol w="633670">
                      <a:extLst>
                        <a:ext uri="{9D8B030D-6E8A-4147-A177-3AD203B41FA5}">
                          <a16:colId xmlns:a16="http://schemas.microsoft.com/office/drawing/2014/main" val="3466867513"/>
                        </a:ext>
                      </a:extLst>
                    </a:gridCol>
                    <a:gridCol w="633670">
                      <a:extLst>
                        <a:ext uri="{9D8B030D-6E8A-4147-A177-3AD203B41FA5}">
                          <a16:colId xmlns:a16="http://schemas.microsoft.com/office/drawing/2014/main" val="2787035746"/>
                        </a:ext>
                      </a:extLst>
                    </a:gridCol>
                  </a:tblGrid>
                  <a:tr h="329730">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1</m:t>
                                    </m:r>
                                  </m:sub>
                                </m:sSub>
                              </m:oMath>
                            </m:oMathPara>
                          </a14:m>
                          <a:endParaRPr lang="zh-CN" altLang="en-US"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2</m:t>
                                    </m:r>
                                  </m:sub>
                                </m:sSub>
                              </m:oMath>
                            </m:oMathPara>
                          </a14:m>
                          <a:endParaRPr lang="zh-CN" altLang="en-US"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𝑛</m:t>
                                    </m:r>
                                  </m:sub>
                                </m:sSub>
                              </m:oMath>
                            </m:oMathPara>
                          </a14:m>
                          <a:endParaRPr lang="zh-CN" altLang="en-US"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929423"/>
                      </a:ext>
                    </a:extLst>
                  </a:tr>
                  <a:tr h="32973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504D"/>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BB59"/>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extLst>
                      <a:ext uri="{0D108BD9-81ED-4DB2-BD59-A6C34878D82A}">
                        <a16:rowId xmlns:a16="http://schemas.microsoft.com/office/drawing/2014/main" val="12948396"/>
                      </a:ext>
                    </a:extLst>
                  </a:tr>
                  <a:tr h="32973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504D"/>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BB59"/>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extLst>
                      <a:ext uri="{0D108BD9-81ED-4DB2-BD59-A6C34878D82A}">
                        <a16:rowId xmlns:a16="http://schemas.microsoft.com/office/drawing/2014/main" val="4280613495"/>
                      </a:ext>
                    </a:extLst>
                  </a:tr>
                  <a:tr h="32973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504D"/>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BB59"/>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extLst>
                      <a:ext uri="{0D108BD9-81ED-4DB2-BD59-A6C34878D82A}">
                        <a16:rowId xmlns:a16="http://schemas.microsoft.com/office/drawing/2014/main" val="514134250"/>
                      </a:ext>
                    </a:extLst>
                  </a:tr>
                  <a:tr h="32973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504D"/>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BB59"/>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extLst>
                      <a:ext uri="{0D108BD9-81ED-4DB2-BD59-A6C34878D82A}">
                        <a16:rowId xmlns:a16="http://schemas.microsoft.com/office/drawing/2014/main" val="4150086252"/>
                      </a:ext>
                    </a:extLst>
                  </a:tr>
                </a:tbl>
              </a:graphicData>
            </a:graphic>
          </p:graphicFrame>
        </mc:Choice>
        <mc:Fallback xmlns="">
          <p:graphicFrame>
            <p:nvGraphicFramePr>
              <p:cNvPr id="7" name="表格 38">
                <a:extLst>
                  <a:ext uri="{FF2B5EF4-FFF2-40B4-BE49-F238E27FC236}">
                    <a16:creationId xmlns:a16="http://schemas.microsoft.com/office/drawing/2014/main" id="{B696FA5C-2633-4679-AEFD-232227306539}"/>
                  </a:ext>
                </a:extLst>
              </p:cNvPr>
              <p:cNvGraphicFramePr>
                <a:graphicFrameLocks noGrp="1"/>
              </p:cNvGraphicFramePr>
              <p:nvPr>
                <p:extLst>
                  <p:ext uri="{D42A27DB-BD31-4B8C-83A1-F6EECF244321}">
                    <p14:modId xmlns:p14="http://schemas.microsoft.com/office/powerpoint/2010/main" val="3637688554"/>
                  </p:ext>
                </p:extLst>
              </p:nvPr>
            </p:nvGraphicFramePr>
            <p:xfrm>
              <a:off x="3304660" y="4912568"/>
              <a:ext cx="2534680" cy="1828800"/>
            </p:xfrm>
            <a:graphic>
              <a:graphicData uri="http://schemas.openxmlformats.org/drawingml/2006/table">
                <a:tbl>
                  <a:tblPr firstRow="1" bandRow="1">
                    <a:tableStyleId>{9D7B26C5-4107-4FEC-AEDC-1716B250A1EF}</a:tableStyleId>
                  </a:tblPr>
                  <a:tblGrid>
                    <a:gridCol w="633670">
                      <a:extLst>
                        <a:ext uri="{9D8B030D-6E8A-4147-A177-3AD203B41FA5}">
                          <a16:colId xmlns:a16="http://schemas.microsoft.com/office/drawing/2014/main" val="3375703560"/>
                        </a:ext>
                      </a:extLst>
                    </a:gridCol>
                    <a:gridCol w="633670">
                      <a:extLst>
                        <a:ext uri="{9D8B030D-6E8A-4147-A177-3AD203B41FA5}">
                          <a16:colId xmlns:a16="http://schemas.microsoft.com/office/drawing/2014/main" val="2363514196"/>
                        </a:ext>
                      </a:extLst>
                    </a:gridCol>
                    <a:gridCol w="633670">
                      <a:extLst>
                        <a:ext uri="{9D8B030D-6E8A-4147-A177-3AD203B41FA5}">
                          <a16:colId xmlns:a16="http://schemas.microsoft.com/office/drawing/2014/main" val="3466867513"/>
                        </a:ext>
                      </a:extLst>
                    </a:gridCol>
                    <a:gridCol w="633670">
                      <a:extLst>
                        <a:ext uri="{9D8B030D-6E8A-4147-A177-3AD203B41FA5}">
                          <a16:colId xmlns:a16="http://schemas.microsoft.com/office/drawing/2014/main" val="2787035746"/>
                        </a:ext>
                      </a:extLst>
                    </a:gridCol>
                  </a:tblGrid>
                  <a:tr h="365760">
                    <a:tc>
                      <a:txBody>
                        <a:bodyPr/>
                        <a:lstStyle/>
                        <a:p>
                          <a:endParaRPr lang="zh-C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962" r="-301923" b="-405000"/>
                          </a:stretch>
                        </a:blipFill>
                      </a:tcPr>
                    </a:tc>
                    <a:tc>
                      <a:txBody>
                        <a:bodyPr/>
                        <a:lstStyle/>
                        <a:p>
                          <a:endParaRPr lang="zh-C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0962" r="-201923" b="-405000"/>
                          </a:stretch>
                        </a:blipFill>
                      </a:tcPr>
                    </a:tc>
                    <a:tc>
                      <a:txBody>
                        <a:bodyPr/>
                        <a:lstStyle/>
                        <a:p>
                          <a:endParaRPr lang="zh-C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0962" r="-101923" b="-405000"/>
                          </a:stretch>
                        </a:blipFill>
                      </a:tcPr>
                    </a:tc>
                    <a:tc>
                      <a:txBody>
                        <a:bodyPr/>
                        <a:lstStyle/>
                        <a:p>
                          <a:endParaRPr lang="zh-C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00962" r="-1923" b="-405000"/>
                          </a:stretch>
                        </a:blipFill>
                      </a:tcPr>
                    </a:tc>
                    <a:extLst>
                      <a:ext uri="{0D108BD9-81ED-4DB2-BD59-A6C34878D82A}">
                        <a16:rowId xmlns:a16="http://schemas.microsoft.com/office/drawing/2014/main" val="62929423"/>
                      </a:ext>
                    </a:extLst>
                  </a:tr>
                  <a:tr h="36576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504D"/>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BB59"/>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extLst>
                      <a:ext uri="{0D108BD9-81ED-4DB2-BD59-A6C34878D82A}">
                        <a16:rowId xmlns:a16="http://schemas.microsoft.com/office/drawing/2014/main" val="12948396"/>
                      </a:ext>
                    </a:extLst>
                  </a:tr>
                  <a:tr h="36576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504D"/>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BB59"/>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extLst>
                      <a:ext uri="{0D108BD9-81ED-4DB2-BD59-A6C34878D82A}">
                        <a16:rowId xmlns:a16="http://schemas.microsoft.com/office/drawing/2014/main" val="4280613495"/>
                      </a:ext>
                    </a:extLst>
                  </a:tr>
                  <a:tr h="36576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504D"/>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BB59"/>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extLst>
                      <a:ext uri="{0D108BD9-81ED-4DB2-BD59-A6C34878D82A}">
                        <a16:rowId xmlns:a16="http://schemas.microsoft.com/office/drawing/2014/main" val="514134250"/>
                      </a:ext>
                    </a:extLst>
                  </a:tr>
                  <a:tr h="36576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504D"/>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BB59"/>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extLst>
                      <a:ext uri="{0D108BD9-81ED-4DB2-BD59-A6C34878D82A}">
                        <a16:rowId xmlns:a16="http://schemas.microsoft.com/office/drawing/2014/main" val="4150086252"/>
                      </a:ext>
                    </a:extLst>
                  </a:tr>
                </a:tbl>
              </a:graphicData>
            </a:graphic>
          </p:graphicFrame>
        </mc:Fallback>
      </mc:AlternateContent>
    </p:spTree>
    <p:extLst>
      <p:ext uri="{BB962C8B-B14F-4D97-AF65-F5344CB8AC3E}">
        <p14:creationId xmlns:p14="http://schemas.microsoft.com/office/powerpoint/2010/main" val="30704015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5C284F-3EF0-4EE0-A304-3C8D07C3FBF4}"/>
              </a:ext>
            </a:extLst>
          </p:cNvPr>
          <p:cNvSpPr>
            <a:spLocks noGrp="1"/>
          </p:cNvSpPr>
          <p:nvPr>
            <p:ph type="title"/>
          </p:nvPr>
        </p:nvSpPr>
        <p:spPr/>
        <p:txBody>
          <a:bodyPr/>
          <a:lstStyle/>
          <a:p>
            <a:r>
              <a:rPr lang="en-US" altLang="zh-CN" dirty="0"/>
              <a:t>Preliminary and Definition</a:t>
            </a:r>
          </a:p>
        </p:txBody>
      </p:sp>
      <p:sp>
        <p:nvSpPr>
          <p:cNvPr id="3" name="内容占位符 2">
            <a:extLst>
              <a:ext uri="{FF2B5EF4-FFF2-40B4-BE49-F238E27FC236}">
                <a16:creationId xmlns:a16="http://schemas.microsoft.com/office/drawing/2014/main" id="{8A7AADF1-A3A2-410B-925E-0AAAE2927246}"/>
              </a:ext>
            </a:extLst>
          </p:cNvPr>
          <p:cNvSpPr>
            <a:spLocks noGrp="1"/>
          </p:cNvSpPr>
          <p:nvPr>
            <p:ph idx="1"/>
          </p:nvPr>
        </p:nvSpPr>
        <p:spPr>
          <a:xfrm>
            <a:off x="251520" y="908050"/>
            <a:ext cx="8640960" cy="714375"/>
          </a:xfrm>
        </p:spPr>
        <p:txBody>
          <a:bodyPr/>
          <a:lstStyle/>
          <a:p>
            <a:r>
              <a:rPr lang="en-US" altLang="zh-CN" dirty="0"/>
              <a:t>Federated Learning Framework</a:t>
            </a:r>
          </a:p>
          <a:p>
            <a:endParaRPr lang="zh-CN" altLang="en-US" dirty="0"/>
          </a:p>
        </p:txBody>
      </p:sp>
      <p:sp>
        <p:nvSpPr>
          <p:cNvPr id="4" name="灯片编号占位符 3">
            <a:extLst>
              <a:ext uri="{FF2B5EF4-FFF2-40B4-BE49-F238E27FC236}">
                <a16:creationId xmlns:a16="http://schemas.microsoft.com/office/drawing/2014/main" id="{18DA7A04-9923-4A55-8AB3-8A88A0D23542}"/>
              </a:ext>
            </a:extLst>
          </p:cNvPr>
          <p:cNvSpPr>
            <a:spLocks noGrp="1"/>
          </p:cNvSpPr>
          <p:nvPr>
            <p:ph type="sldNum" sz="quarter" idx="12"/>
          </p:nvPr>
        </p:nvSpPr>
        <p:spPr/>
        <p:txBody>
          <a:bodyPr/>
          <a:lstStyle/>
          <a:p>
            <a:pPr>
              <a:defRPr/>
            </a:pPr>
            <a:fld id="{73697CC5-BB9E-487E-AFF3-8F5506CF83B5}" type="slidenum">
              <a:rPr lang="en-US" altLang="ko-KR" smtClean="0"/>
              <a:pPr>
                <a:defRPr/>
              </a:pPr>
              <a:t>43</a:t>
            </a:fld>
            <a:endParaRPr lang="en-US" altLang="ko-KR"/>
          </a:p>
        </p:txBody>
      </p:sp>
      <mc:AlternateContent xmlns:mc="http://schemas.openxmlformats.org/markup-compatibility/2006" xmlns:a14="http://schemas.microsoft.com/office/drawing/2010/main">
        <mc:Choice Requires="a14">
          <p:sp>
            <p:nvSpPr>
              <p:cNvPr id="7" name="矩形: 圆角 6">
                <a:extLst>
                  <a:ext uri="{FF2B5EF4-FFF2-40B4-BE49-F238E27FC236}">
                    <a16:creationId xmlns:a16="http://schemas.microsoft.com/office/drawing/2014/main" id="{11414957-4BBB-44E2-A7BC-85EBB676B74A}"/>
                  </a:ext>
                </a:extLst>
              </p:cNvPr>
              <p:cNvSpPr/>
              <p:nvPr/>
            </p:nvSpPr>
            <p:spPr bwMode="auto">
              <a:xfrm>
                <a:off x="3184114" y="4797152"/>
                <a:ext cx="2323990" cy="1367053"/>
              </a:xfrm>
              <a:prstGeom prst="roundRect">
                <a:avLst>
                  <a:gd name="adj" fmla="val 10173"/>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𝑪𝒍𝒊𝒆𝒏𝒕</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 </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𝒊</m:t>
                      </m:r>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7" name="矩形: 圆角 6">
                <a:extLst>
                  <a:ext uri="{FF2B5EF4-FFF2-40B4-BE49-F238E27FC236}">
                    <a16:creationId xmlns:a16="http://schemas.microsoft.com/office/drawing/2014/main" id="{11414957-4BBB-44E2-A7BC-85EBB676B74A}"/>
                  </a:ext>
                </a:extLst>
              </p:cNvPr>
              <p:cNvSpPr>
                <a:spLocks noRot="1" noChangeAspect="1" noMove="1" noResize="1" noEditPoints="1" noAdjustHandles="1" noChangeArrowheads="1" noChangeShapeType="1" noTextEdit="1"/>
              </p:cNvSpPr>
              <p:nvPr/>
            </p:nvSpPr>
            <p:spPr bwMode="auto">
              <a:xfrm>
                <a:off x="3184114" y="4797152"/>
                <a:ext cx="2323990" cy="1367053"/>
              </a:xfrm>
              <a:prstGeom prst="roundRect">
                <a:avLst>
                  <a:gd name="adj" fmla="val 10173"/>
                </a:avLst>
              </a:prstGeom>
              <a:blipFill>
                <a:blip r:embed="rId2"/>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p:sp>
        <p:nvSpPr>
          <p:cNvPr id="9" name="矩形: 圆角 8">
            <a:extLst>
              <a:ext uri="{FF2B5EF4-FFF2-40B4-BE49-F238E27FC236}">
                <a16:creationId xmlns:a16="http://schemas.microsoft.com/office/drawing/2014/main" id="{058A9071-20D6-4661-BF1B-2F7B8358C51B}"/>
              </a:ext>
            </a:extLst>
          </p:cNvPr>
          <p:cNvSpPr/>
          <p:nvPr/>
        </p:nvSpPr>
        <p:spPr bwMode="auto">
          <a:xfrm>
            <a:off x="251520" y="3078257"/>
            <a:ext cx="8313460" cy="933083"/>
          </a:xfrm>
          <a:prstGeom prst="roundRect">
            <a:avLst>
              <a:gd name="adj" fmla="val 8483"/>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8" name="流程图: 磁盘 7">
                <a:extLst>
                  <a:ext uri="{FF2B5EF4-FFF2-40B4-BE49-F238E27FC236}">
                    <a16:creationId xmlns:a16="http://schemas.microsoft.com/office/drawing/2014/main" id="{885C0341-12C1-481B-9AF5-2D76CA9BFD56}"/>
                  </a:ext>
                </a:extLst>
              </p:cNvPr>
              <p:cNvSpPr/>
              <p:nvPr/>
            </p:nvSpPr>
            <p:spPr bwMode="auto">
              <a:xfrm>
                <a:off x="3459327" y="5444125"/>
                <a:ext cx="648072" cy="432048"/>
              </a:xfrm>
              <a:prstGeom prst="flowChartMagneticDisk">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𝑫</m:t>
                          </m:r>
                        </m:e>
                        <m:sub>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𝒊</m:t>
                          </m:r>
                        </m:sub>
                      </m:sSub>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8" name="流程图: 磁盘 7">
                <a:extLst>
                  <a:ext uri="{FF2B5EF4-FFF2-40B4-BE49-F238E27FC236}">
                    <a16:creationId xmlns:a16="http://schemas.microsoft.com/office/drawing/2014/main" id="{885C0341-12C1-481B-9AF5-2D76CA9BFD56}"/>
                  </a:ext>
                </a:extLst>
              </p:cNvPr>
              <p:cNvSpPr>
                <a:spLocks noRot="1" noChangeAspect="1" noMove="1" noResize="1" noEditPoints="1" noAdjustHandles="1" noChangeArrowheads="1" noChangeShapeType="1" noTextEdit="1"/>
              </p:cNvSpPr>
              <p:nvPr/>
            </p:nvSpPr>
            <p:spPr bwMode="auto">
              <a:xfrm>
                <a:off x="3459327" y="5444125"/>
                <a:ext cx="648072" cy="432048"/>
              </a:xfrm>
              <a:prstGeom prst="flowChartMagneticDisk">
                <a:avLst/>
              </a:prstGeom>
              <a:blipFill>
                <a:blip r:embed="rId3"/>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折角 18">
                <a:extLst>
                  <a:ext uri="{FF2B5EF4-FFF2-40B4-BE49-F238E27FC236}">
                    <a16:creationId xmlns:a16="http://schemas.microsoft.com/office/drawing/2014/main" id="{9E4360F1-D794-4753-A3AD-9F46AAE73189}"/>
                  </a:ext>
                </a:extLst>
              </p:cNvPr>
              <p:cNvSpPr/>
              <p:nvPr/>
            </p:nvSpPr>
            <p:spPr bwMode="auto">
              <a:xfrm>
                <a:off x="3459327" y="4940069"/>
                <a:ext cx="648072" cy="432048"/>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p>
                        <m:sSupPr>
                          <m:ctrlP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pPr>
                        <m:e>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𝑴</m:t>
                          </m:r>
                        </m:e>
                        <m:sup>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𝒕</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up>
                      </m:sSup>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19" name="矩形: 折角 18">
                <a:extLst>
                  <a:ext uri="{FF2B5EF4-FFF2-40B4-BE49-F238E27FC236}">
                    <a16:creationId xmlns:a16="http://schemas.microsoft.com/office/drawing/2014/main" id="{9E4360F1-D794-4753-A3AD-9F46AAE73189}"/>
                  </a:ext>
                </a:extLst>
              </p:cNvPr>
              <p:cNvSpPr>
                <a:spLocks noRot="1" noChangeAspect="1" noMove="1" noResize="1" noEditPoints="1" noAdjustHandles="1" noChangeArrowheads="1" noChangeShapeType="1" noTextEdit="1"/>
              </p:cNvSpPr>
              <p:nvPr/>
            </p:nvSpPr>
            <p:spPr bwMode="auto">
              <a:xfrm>
                <a:off x="3459327" y="4940069"/>
                <a:ext cx="648072" cy="432048"/>
              </a:xfrm>
              <a:prstGeom prst="foldedCorner">
                <a:avLst/>
              </a:prstGeom>
              <a:blipFill>
                <a:blip r:embed="rId4"/>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折角 19">
                <a:extLst>
                  <a:ext uri="{FF2B5EF4-FFF2-40B4-BE49-F238E27FC236}">
                    <a16:creationId xmlns:a16="http://schemas.microsoft.com/office/drawing/2014/main" id="{2E2B75BC-421E-40F6-86E8-2EE6DAF459D5}"/>
                  </a:ext>
                </a:extLst>
              </p:cNvPr>
              <p:cNvSpPr/>
              <p:nvPr/>
            </p:nvSpPr>
            <p:spPr bwMode="auto">
              <a:xfrm>
                <a:off x="4584820" y="5192097"/>
                <a:ext cx="648072" cy="432048"/>
              </a:xfrm>
              <a:prstGeom prst="foldedCorner">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SupPr>
                        <m:e>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𝑴</m:t>
                          </m:r>
                        </m:e>
                        <m:sub>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𝒊</m:t>
                          </m:r>
                        </m:sub>
                        <m:sup>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𝒕</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up>
                      </m:sSubSup>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20" name="矩形: 折角 19">
                <a:extLst>
                  <a:ext uri="{FF2B5EF4-FFF2-40B4-BE49-F238E27FC236}">
                    <a16:creationId xmlns:a16="http://schemas.microsoft.com/office/drawing/2014/main" id="{2E2B75BC-421E-40F6-86E8-2EE6DAF459D5}"/>
                  </a:ext>
                </a:extLst>
              </p:cNvPr>
              <p:cNvSpPr>
                <a:spLocks noRot="1" noChangeAspect="1" noMove="1" noResize="1" noEditPoints="1" noAdjustHandles="1" noChangeArrowheads="1" noChangeShapeType="1" noTextEdit="1"/>
              </p:cNvSpPr>
              <p:nvPr/>
            </p:nvSpPr>
            <p:spPr bwMode="auto">
              <a:xfrm>
                <a:off x="4584820" y="5192097"/>
                <a:ext cx="648072" cy="432048"/>
              </a:xfrm>
              <a:prstGeom prst="foldedCorner">
                <a:avLst/>
              </a:prstGeom>
              <a:blipFill>
                <a:blip r:embed="rId5"/>
                <a:stretch>
                  <a:fillRect/>
                </a:stretch>
              </a:blipFill>
              <a:ln>
                <a:headEnd type="none" w="med" len="med"/>
                <a:tailEnd type="none" w="med" len="med"/>
              </a:ln>
            </p:spPr>
            <p:txBody>
              <a:bodyPr/>
              <a:lstStyle/>
              <a:p>
                <a:r>
                  <a:rPr lang="zh-CN" altLang="en-US">
                    <a:noFill/>
                  </a:rPr>
                  <a:t> </a:t>
                </a:r>
              </a:p>
            </p:txBody>
          </p:sp>
        </mc:Fallback>
      </mc:AlternateContent>
      <p:cxnSp>
        <p:nvCxnSpPr>
          <p:cNvPr id="22" name="连接符: 肘形 21">
            <a:extLst>
              <a:ext uri="{FF2B5EF4-FFF2-40B4-BE49-F238E27FC236}">
                <a16:creationId xmlns:a16="http://schemas.microsoft.com/office/drawing/2014/main" id="{8B303AC3-5351-4F3D-A942-8E1261CD150D}"/>
              </a:ext>
            </a:extLst>
          </p:cNvPr>
          <p:cNvCxnSpPr>
            <a:stCxn id="19" idx="3"/>
            <a:endCxn id="20" idx="1"/>
          </p:cNvCxnSpPr>
          <p:nvPr/>
        </p:nvCxnSpPr>
        <p:spPr bwMode="auto">
          <a:xfrm>
            <a:off x="4107399" y="5156093"/>
            <a:ext cx="477421" cy="252028"/>
          </a:xfrm>
          <a:prstGeom prst="bentConnector3">
            <a:avLst>
              <a:gd name="adj1" fmla="val 50000"/>
            </a:avLst>
          </a:prstGeom>
          <a:solidFill>
            <a:srgbClr val="C0C0C0">
              <a:alpha val="0"/>
            </a:srgbClr>
          </a:solidFill>
          <a:ln w="9525" cap="flat" cmpd="sng" algn="ctr">
            <a:solidFill>
              <a:schemeClr val="tx1"/>
            </a:solidFill>
            <a:prstDash val="solid"/>
            <a:round/>
            <a:headEnd type="none" w="med" len="med"/>
            <a:tailEnd type="triangle"/>
          </a:ln>
          <a:effectLst/>
        </p:spPr>
      </p:cxnSp>
      <p:cxnSp>
        <p:nvCxnSpPr>
          <p:cNvPr id="23" name="连接符: 肘形 22">
            <a:extLst>
              <a:ext uri="{FF2B5EF4-FFF2-40B4-BE49-F238E27FC236}">
                <a16:creationId xmlns:a16="http://schemas.microsoft.com/office/drawing/2014/main" id="{775A0AAC-983D-4D9D-AEF2-DC8F6DA1F947}"/>
              </a:ext>
            </a:extLst>
          </p:cNvPr>
          <p:cNvCxnSpPr>
            <a:cxnSpLocks/>
            <a:stCxn id="8" idx="4"/>
            <a:endCxn id="20" idx="1"/>
          </p:cNvCxnSpPr>
          <p:nvPr/>
        </p:nvCxnSpPr>
        <p:spPr bwMode="auto">
          <a:xfrm flipV="1">
            <a:off x="4107399" y="5408121"/>
            <a:ext cx="477421" cy="252028"/>
          </a:xfrm>
          <a:prstGeom prst="bentConnector3">
            <a:avLst>
              <a:gd name="adj1" fmla="val 50000"/>
            </a:avLst>
          </a:prstGeom>
          <a:solidFill>
            <a:srgbClr val="C0C0C0">
              <a:alpha val="0"/>
            </a:srgbClr>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5" name="矩形: 圆角 34">
                <a:extLst>
                  <a:ext uri="{FF2B5EF4-FFF2-40B4-BE49-F238E27FC236}">
                    <a16:creationId xmlns:a16="http://schemas.microsoft.com/office/drawing/2014/main" id="{5B312505-7044-4302-8C5D-FA279E3F5A8A}"/>
                  </a:ext>
                </a:extLst>
              </p:cNvPr>
              <p:cNvSpPr/>
              <p:nvPr/>
            </p:nvSpPr>
            <p:spPr bwMode="auto">
              <a:xfrm>
                <a:off x="251520" y="4797152"/>
                <a:ext cx="2323990" cy="1367053"/>
              </a:xfrm>
              <a:prstGeom prst="roundRect">
                <a:avLst>
                  <a:gd name="adj" fmla="val 10173"/>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𝑪𝒍𝒊𝒆𝒏𝒕</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 </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𝟏</m:t>
                      </m:r>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35" name="矩形: 圆角 34">
                <a:extLst>
                  <a:ext uri="{FF2B5EF4-FFF2-40B4-BE49-F238E27FC236}">
                    <a16:creationId xmlns:a16="http://schemas.microsoft.com/office/drawing/2014/main" id="{5B312505-7044-4302-8C5D-FA279E3F5A8A}"/>
                  </a:ext>
                </a:extLst>
              </p:cNvPr>
              <p:cNvSpPr>
                <a:spLocks noRot="1" noChangeAspect="1" noMove="1" noResize="1" noEditPoints="1" noAdjustHandles="1" noChangeArrowheads="1" noChangeShapeType="1" noTextEdit="1"/>
              </p:cNvSpPr>
              <p:nvPr/>
            </p:nvSpPr>
            <p:spPr bwMode="auto">
              <a:xfrm>
                <a:off x="251520" y="4797152"/>
                <a:ext cx="2323990" cy="1367053"/>
              </a:xfrm>
              <a:prstGeom prst="roundRect">
                <a:avLst>
                  <a:gd name="adj" fmla="val 10173"/>
                </a:avLst>
              </a:prstGeom>
              <a:blipFill>
                <a:blip r:embed="rId6"/>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流程图: 磁盘 38">
                <a:extLst>
                  <a:ext uri="{FF2B5EF4-FFF2-40B4-BE49-F238E27FC236}">
                    <a16:creationId xmlns:a16="http://schemas.microsoft.com/office/drawing/2014/main" id="{F96088B6-57DB-414D-A0D0-4F0F3BC1A1D2}"/>
                  </a:ext>
                </a:extLst>
              </p:cNvPr>
              <p:cNvSpPr/>
              <p:nvPr/>
            </p:nvSpPr>
            <p:spPr bwMode="auto">
              <a:xfrm>
                <a:off x="526733" y="5444125"/>
                <a:ext cx="648072" cy="432048"/>
              </a:xfrm>
              <a:prstGeom prst="flowChartMagneticDisk">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𝑫</m:t>
                          </m:r>
                        </m:e>
                        <m:sub>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𝟏</m:t>
                          </m:r>
                        </m:sub>
                      </m:sSub>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39" name="流程图: 磁盘 38">
                <a:extLst>
                  <a:ext uri="{FF2B5EF4-FFF2-40B4-BE49-F238E27FC236}">
                    <a16:creationId xmlns:a16="http://schemas.microsoft.com/office/drawing/2014/main" id="{F96088B6-57DB-414D-A0D0-4F0F3BC1A1D2}"/>
                  </a:ext>
                </a:extLst>
              </p:cNvPr>
              <p:cNvSpPr>
                <a:spLocks noRot="1" noChangeAspect="1" noMove="1" noResize="1" noEditPoints="1" noAdjustHandles="1" noChangeArrowheads="1" noChangeShapeType="1" noTextEdit="1"/>
              </p:cNvSpPr>
              <p:nvPr/>
            </p:nvSpPr>
            <p:spPr bwMode="auto">
              <a:xfrm>
                <a:off x="526733" y="5444125"/>
                <a:ext cx="648072" cy="432048"/>
              </a:xfrm>
              <a:prstGeom prst="flowChartMagneticDisk">
                <a:avLst/>
              </a:prstGeom>
              <a:blipFill>
                <a:blip r:embed="rId7"/>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折角 39">
                <a:extLst>
                  <a:ext uri="{FF2B5EF4-FFF2-40B4-BE49-F238E27FC236}">
                    <a16:creationId xmlns:a16="http://schemas.microsoft.com/office/drawing/2014/main" id="{89B81DC8-6585-4735-8029-39A754326BD3}"/>
                  </a:ext>
                </a:extLst>
              </p:cNvPr>
              <p:cNvSpPr/>
              <p:nvPr/>
            </p:nvSpPr>
            <p:spPr bwMode="auto">
              <a:xfrm>
                <a:off x="526733" y="4940069"/>
                <a:ext cx="648072" cy="432048"/>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p>
                        <m:sSupPr>
                          <m:ctrlP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pPr>
                        <m:e>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𝑴</m:t>
                          </m:r>
                        </m:e>
                        <m:sup>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𝒕</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up>
                      </m:sSup>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40" name="矩形: 折角 39">
                <a:extLst>
                  <a:ext uri="{FF2B5EF4-FFF2-40B4-BE49-F238E27FC236}">
                    <a16:creationId xmlns:a16="http://schemas.microsoft.com/office/drawing/2014/main" id="{89B81DC8-6585-4735-8029-39A754326BD3}"/>
                  </a:ext>
                </a:extLst>
              </p:cNvPr>
              <p:cNvSpPr>
                <a:spLocks noRot="1" noChangeAspect="1" noMove="1" noResize="1" noEditPoints="1" noAdjustHandles="1" noChangeArrowheads="1" noChangeShapeType="1" noTextEdit="1"/>
              </p:cNvSpPr>
              <p:nvPr/>
            </p:nvSpPr>
            <p:spPr bwMode="auto">
              <a:xfrm>
                <a:off x="526733" y="4940069"/>
                <a:ext cx="648072" cy="432048"/>
              </a:xfrm>
              <a:prstGeom prst="foldedCorner">
                <a:avLst/>
              </a:prstGeom>
              <a:blipFill>
                <a:blip r:embed="rId4"/>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折角 37">
                <a:extLst>
                  <a:ext uri="{FF2B5EF4-FFF2-40B4-BE49-F238E27FC236}">
                    <a16:creationId xmlns:a16="http://schemas.microsoft.com/office/drawing/2014/main" id="{3CED6556-8FE9-4F26-85A0-F95110E55B7A}"/>
                  </a:ext>
                </a:extLst>
              </p:cNvPr>
              <p:cNvSpPr/>
              <p:nvPr/>
            </p:nvSpPr>
            <p:spPr bwMode="auto">
              <a:xfrm>
                <a:off x="1652226" y="5192097"/>
                <a:ext cx="648072" cy="432048"/>
              </a:xfrm>
              <a:prstGeom prst="foldedCorner">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SupPr>
                        <m:e>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𝑴</m:t>
                          </m:r>
                        </m:e>
                        <m:sub>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𝟏</m:t>
                          </m:r>
                        </m:sub>
                        <m:sup>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𝒕</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up>
                      </m:sSubSup>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38" name="矩形: 折角 37">
                <a:extLst>
                  <a:ext uri="{FF2B5EF4-FFF2-40B4-BE49-F238E27FC236}">
                    <a16:creationId xmlns:a16="http://schemas.microsoft.com/office/drawing/2014/main" id="{3CED6556-8FE9-4F26-85A0-F95110E55B7A}"/>
                  </a:ext>
                </a:extLst>
              </p:cNvPr>
              <p:cNvSpPr>
                <a:spLocks noRot="1" noChangeAspect="1" noMove="1" noResize="1" noEditPoints="1" noAdjustHandles="1" noChangeArrowheads="1" noChangeShapeType="1" noTextEdit="1"/>
              </p:cNvSpPr>
              <p:nvPr/>
            </p:nvSpPr>
            <p:spPr bwMode="auto">
              <a:xfrm>
                <a:off x="1652226" y="5192097"/>
                <a:ext cx="648072" cy="432048"/>
              </a:xfrm>
              <a:prstGeom prst="foldedCorner">
                <a:avLst/>
              </a:prstGeom>
              <a:blipFill>
                <a:blip r:embed="rId8"/>
                <a:stretch>
                  <a:fillRect/>
                </a:stretch>
              </a:blipFill>
              <a:ln>
                <a:headEnd type="none" w="med" len="med"/>
                <a:tailEnd type="none" w="med" len="med"/>
              </a:ln>
            </p:spPr>
            <p:txBody>
              <a:bodyPr/>
              <a:lstStyle/>
              <a:p>
                <a:r>
                  <a:rPr lang="zh-CN" altLang="en-US">
                    <a:noFill/>
                  </a:rPr>
                  <a:t> </a:t>
                </a:r>
              </a:p>
            </p:txBody>
          </p:sp>
        </mc:Fallback>
      </mc:AlternateContent>
      <p:cxnSp>
        <p:nvCxnSpPr>
          <p:cNvPr id="41" name="连接符: 肘形 40">
            <a:extLst>
              <a:ext uri="{FF2B5EF4-FFF2-40B4-BE49-F238E27FC236}">
                <a16:creationId xmlns:a16="http://schemas.microsoft.com/office/drawing/2014/main" id="{8E9AC6EB-8595-4001-B35C-4C2F9BCA82C2}"/>
              </a:ext>
            </a:extLst>
          </p:cNvPr>
          <p:cNvCxnSpPr>
            <a:stCxn id="40" idx="3"/>
            <a:endCxn id="38" idx="1"/>
          </p:cNvCxnSpPr>
          <p:nvPr/>
        </p:nvCxnSpPr>
        <p:spPr bwMode="auto">
          <a:xfrm>
            <a:off x="1174805" y="5156093"/>
            <a:ext cx="477421" cy="252028"/>
          </a:xfrm>
          <a:prstGeom prst="bentConnector3">
            <a:avLst>
              <a:gd name="adj1" fmla="val 50000"/>
            </a:avLst>
          </a:prstGeom>
          <a:solidFill>
            <a:srgbClr val="C0C0C0">
              <a:alpha val="0"/>
            </a:srgbClr>
          </a:solidFill>
          <a:ln w="9525" cap="flat" cmpd="sng" algn="ctr">
            <a:solidFill>
              <a:schemeClr val="tx1"/>
            </a:solidFill>
            <a:prstDash val="solid"/>
            <a:round/>
            <a:headEnd type="none" w="med" len="med"/>
            <a:tailEnd type="triangle"/>
          </a:ln>
          <a:effectLst/>
        </p:spPr>
      </p:cxnSp>
      <p:cxnSp>
        <p:nvCxnSpPr>
          <p:cNvPr id="42" name="连接符: 肘形 41">
            <a:extLst>
              <a:ext uri="{FF2B5EF4-FFF2-40B4-BE49-F238E27FC236}">
                <a16:creationId xmlns:a16="http://schemas.microsoft.com/office/drawing/2014/main" id="{A459861A-A404-439A-A80D-35DAAB594444}"/>
              </a:ext>
            </a:extLst>
          </p:cNvPr>
          <p:cNvCxnSpPr>
            <a:cxnSpLocks/>
            <a:stCxn id="39" idx="4"/>
            <a:endCxn id="38" idx="1"/>
          </p:cNvCxnSpPr>
          <p:nvPr/>
        </p:nvCxnSpPr>
        <p:spPr bwMode="auto">
          <a:xfrm flipV="1">
            <a:off x="1174805" y="5408121"/>
            <a:ext cx="477421" cy="252028"/>
          </a:xfrm>
          <a:prstGeom prst="bentConnector3">
            <a:avLst>
              <a:gd name="adj1" fmla="val 50000"/>
            </a:avLst>
          </a:prstGeom>
          <a:solidFill>
            <a:srgbClr val="C0C0C0">
              <a:alpha val="0"/>
            </a:srgbClr>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3" name="矩形: 圆角 42">
                <a:extLst>
                  <a:ext uri="{FF2B5EF4-FFF2-40B4-BE49-F238E27FC236}">
                    <a16:creationId xmlns:a16="http://schemas.microsoft.com/office/drawing/2014/main" id="{B86ED2B0-E2F4-433A-936B-A6D3FEF93B41}"/>
                  </a:ext>
                </a:extLst>
              </p:cNvPr>
              <p:cNvSpPr/>
              <p:nvPr/>
            </p:nvSpPr>
            <p:spPr bwMode="auto">
              <a:xfrm>
                <a:off x="6240990" y="4797152"/>
                <a:ext cx="2323990" cy="1367053"/>
              </a:xfrm>
              <a:prstGeom prst="roundRect">
                <a:avLst>
                  <a:gd name="adj" fmla="val 10173"/>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𝑪𝒍𝒊𝒆𝒏𝒕</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 </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𝒏</m:t>
                      </m:r>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43" name="矩形: 圆角 42">
                <a:extLst>
                  <a:ext uri="{FF2B5EF4-FFF2-40B4-BE49-F238E27FC236}">
                    <a16:creationId xmlns:a16="http://schemas.microsoft.com/office/drawing/2014/main" id="{B86ED2B0-E2F4-433A-936B-A6D3FEF93B41}"/>
                  </a:ext>
                </a:extLst>
              </p:cNvPr>
              <p:cNvSpPr>
                <a:spLocks noRot="1" noChangeAspect="1" noMove="1" noResize="1" noEditPoints="1" noAdjustHandles="1" noChangeArrowheads="1" noChangeShapeType="1" noTextEdit="1"/>
              </p:cNvSpPr>
              <p:nvPr/>
            </p:nvSpPr>
            <p:spPr bwMode="auto">
              <a:xfrm>
                <a:off x="6240990" y="4797152"/>
                <a:ext cx="2323990" cy="1367053"/>
              </a:xfrm>
              <a:prstGeom prst="roundRect">
                <a:avLst>
                  <a:gd name="adj" fmla="val 10173"/>
                </a:avLst>
              </a:prstGeom>
              <a:blipFill>
                <a:blip r:embed="rId9"/>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流程图: 磁盘 46">
                <a:extLst>
                  <a:ext uri="{FF2B5EF4-FFF2-40B4-BE49-F238E27FC236}">
                    <a16:creationId xmlns:a16="http://schemas.microsoft.com/office/drawing/2014/main" id="{D03B3090-C7E7-4FB0-B9BE-B97E50E9CA9D}"/>
                  </a:ext>
                </a:extLst>
              </p:cNvPr>
              <p:cNvSpPr/>
              <p:nvPr/>
            </p:nvSpPr>
            <p:spPr bwMode="auto">
              <a:xfrm>
                <a:off x="6516203" y="5444125"/>
                <a:ext cx="648072" cy="432048"/>
              </a:xfrm>
              <a:prstGeom prst="flowChartMagneticDisk">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𝑫</m:t>
                          </m:r>
                        </m:e>
                        <m:sub>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𝒏</m:t>
                          </m:r>
                        </m:sub>
                      </m:sSub>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47" name="流程图: 磁盘 46">
                <a:extLst>
                  <a:ext uri="{FF2B5EF4-FFF2-40B4-BE49-F238E27FC236}">
                    <a16:creationId xmlns:a16="http://schemas.microsoft.com/office/drawing/2014/main" id="{D03B3090-C7E7-4FB0-B9BE-B97E50E9CA9D}"/>
                  </a:ext>
                </a:extLst>
              </p:cNvPr>
              <p:cNvSpPr>
                <a:spLocks noRot="1" noChangeAspect="1" noMove="1" noResize="1" noEditPoints="1" noAdjustHandles="1" noChangeArrowheads="1" noChangeShapeType="1" noTextEdit="1"/>
              </p:cNvSpPr>
              <p:nvPr/>
            </p:nvSpPr>
            <p:spPr bwMode="auto">
              <a:xfrm>
                <a:off x="6516203" y="5444125"/>
                <a:ext cx="648072" cy="432048"/>
              </a:xfrm>
              <a:prstGeom prst="flowChartMagneticDisk">
                <a:avLst/>
              </a:prstGeom>
              <a:blipFill>
                <a:blip r:embed="rId10"/>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折角 47">
                <a:extLst>
                  <a:ext uri="{FF2B5EF4-FFF2-40B4-BE49-F238E27FC236}">
                    <a16:creationId xmlns:a16="http://schemas.microsoft.com/office/drawing/2014/main" id="{0B95727E-4F61-467A-B615-B36FB084577B}"/>
                  </a:ext>
                </a:extLst>
              </p:cNvPr>
              <p:cNvSpPr/>
              <p:nvPr/>
            </p:nvSpPr>
            <p:spPr bwMode="auto">
              <a:xfrm>
                <a:off x="6516203" y="4940069"/>
                <a:ext cx="648072" cy="432048"/>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p>
                        <m:sSupPr>
                          <m:ctrlP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pPr>
                        <m:e>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𝑴</m:t>
                          </m:r>
                        </m:e>
                        <m:sup>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𝒕</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up>
                      </m:sSup>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48" name="矩形: 折角 47">
                <a:extLst>
                  <a:ext uri="{FF2B5EF4-FFF2-40B4-BE49-F238E27FC236}">
                    <a16:creationId xmlns:a16="http://schemas.microsoft.com/office/drawing/2014/main" id="{0B95727E-4F61-467A-B615-B36FB084577B}"/>
                  </a:ext>
                </a:extLst>
              </p:cNvPr>
              <p:cNvSpPr>
                <a:spLocks noRot="1" noChangeAspect="1" noMove="1" noResize="1" noEditPoints="1" noAdjustHandles="1" noChangeArrowheads="1" noChangeShapeType="1" noTextEdit="1"/>
              </p:cNvSpPr>
              <p:nvPr/>
            </p:nvSpPr>
            <p:spPr bwMode="auto">
              <a:xfrm>
                <a:off x="6516203" y="4940069"/>
                <a:ext cx="648072" cy="432048"/>
              </a:xfrm>
              <a:prstGeom prst="foldedCorner">
                <a:avLst/>
              </a:prstGeom>
              <a:blipFill>
                <a:blip r:embed="rId11"/>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折角 45">
                <a:extLst>
                  <a:ext uri="{FF2B5EF4-FFF2-40B4-BE49-F238E27FC236}">
                    <a16:creationId xmlns:a16="http://schemas.microsoft.com/office/drawing/2014/main" id="{1B3B8FC1-D5BF-4AA8-88BF-24F32CD01C85}"/>
                  </a:ext>
                </a:extLst>
              </p:cNvPr>
              <p:cNvSpPr/>
              <p:nvPr/>
            </p:nvSpPr>
            <p:spPr bwMode="auto">
              <a:xfrm>
                <a:off x="7641696" y="5192097"/>
                <a:ext cx="648072" cy="432048"/>
              </a:xfrm>
              <a:prstGeom prst="foldedCorner">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SupPr>
                        <m:e>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𝑴</m:t>
                          </m:r>
                        </m:e>
                        <m:sub>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𝒏</m:t>
                          </m:r>
                        </m:sub>
                        <m:sup>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𝒕</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up>
                      </m:sSubSup>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46" name="矩形: 折角 45">
                <a:extLst>
                  <a:ext uri="{FF2B5EF4-FFF2-40B4-BE49-F238E27FC236}">
                    <a16:creationId xmlns:a16="http://schemas.microsoft.com/office/drawing/2014/main" id="{1B3B8FC1-D5BF-4AA8-88BF-24F32CD01C85}"/>
                  </a:ext>
                </a:extLst>
              </p:cNvPr>
              <p:cNvSpPr>
                <a:spLocks noRot="1" noChangeAspect="1" noMove="1" noResize="1" noEditPoints="1" noAdjustHandles="1" noChangeArrowheads="1" noChangeShapeType="1" noTextEdit="1"/>
              </p:cNvSpPr>
              <p:nvPr/>
            </p:nvSpPr>
            <p:spPr bwMode="auto">
              <a:xfrm>
                <a:off x="7641696" y="5192097"/>
                <a:ext cx="648072" cy="432048"/>
              </a:xfrm>
              <a:prstGeom prst="foldedCorner">
                <a:avLst/>
              </a:prstGeom>
              <a:blipFill>
                <a:blip r:embed="rId12"/>
                <a:stretch>
                  <a:fillRect/>
                </a:stretch>
              </a:blipFill>
              <a:ln>
                <a:headEnd type="none" w="med" len="med"/>
                <a:tailEnd type="none" w="med" len="med"/>
              </a:ln>
            </p:spPr>
            <p:txBody>
              <a:bodyPr/>
              <a:lstStyle/>
              <a:p>
                <a:r>
                  <a:rPr lang="zh-CN" altLang="en-US">
                    <a:noFill/>
                  </a:rPr>
                  <a:t> </a:t>
                </a:r>
              </a:p>
            </p:txBody>
          </p:sp>
        </mc:Fallback>
      </mc:AlternateContent>
      <p:cxnSp>
        <p:nvCxnSpPr>
          <p:cNvPr id="49" name="连接符: 肘形 48">
            <a:extLst>
              <a:ext uri="{FF2B5EF4-FFF2-40B4-BE49-F238E27FC236}">
                <a16:creationId xmlns:a16="http://schemas.microsoft.com/office/drawing/2014/main" id="{B1DE4ABF-AB54-4D01-AD15-3578B669E146}"/>
              </a:ext>
            </a:extLst>
          </p:cNvPr>
          <p:cNvCxnSpPr>
            <a:stCxn id="48" idx="3"/>
            <a:endCxn id="46" idx="1"/>
          </p:cNvCxnSpPr>
          <p:nvPr/>
        </p:nvCxnSpPr>
        <p:spPr bwMode="auto">
          <a:xfrm>
            <a:off x="7164275" y="5156093"/>
            <a:ext cx="477421" cy="252028"/>
          </a:xfrm>
          <a:prstGeom prst="bentConnector3">
            <a:avLst>
              <a:gd name="adj1" fmla="val 50000"/>
            </a:avLst>
          </a:prstGeom>
          <a:solidFill>
            <a:srgbClr val="C0C0C0">
              <a:alpha val="0"/>
            </a:srgbClr>
          </a:solidFill>
          <a:ln w="9525" cap="flat" cmpd="sng" algn="ctr">
            <a:solidFill>
              <a:schemeClr val="tx1"/>
            </a:solidFill>
            <a:prstDash val="solid"/>
            <a:round/>
            <a:headEnd type="none" w="med" len="med"/>
            <a:tailEnd type="triangle"/>
          </a:ln>
          <a:effectLst/>
        </p:spPr>
      </p:cxnSp>
      <p:cxnSp>
        <p:nvCxnSpPr>
          <p:cNvPr id="50" name="连接符: 肘形 49">
            <a:extLst>
              <a:ext uri="{FF2B5EF4-FFF2-40B4-BE49-F238E27FC236}">
                <a16:creationId xmlns:a16="http://schemas.microsoft.com/office/drawing/2014/main" id="{CBF338E6-32E2-4A79-A642-FA8D74D6DC08}"/>
              </a:ext>
            </a:extLst>
          </p:cNvPr>
          <p:cNvCxnSpPr>
            <a:cxnSpLocks/>
            <a:stCxn id="47" idx="4"/>
            <a:endCxn id="46" idx="1"/>
          </p:cNvCxnSpPr>
          <p:nvPr/>
        </p:nvCxnSpPr>
        <p:spPr bwMode="auto">
          <a:xfrm flipV="1">
            <a:off x="7164275" y="5408121"/>
            <a:ext cx="477421" cy="252028"/>
          </a:xfrm>
          <a:prstGeom prst="bentConnector3">
            <a:avLst>
              <a:gd name="adj1" fmla="val 50000"/>
            </a:avLst>
          </a:prstGeom>
          <a:solidFill>
            <a:srgbClr val="C0C0C0">
              <a:alpha val="0"/>
            </a:srgbClr>
          </a:solidFill>
          <a:ln w="9525" cap="flat" cmpd="sng" algn="ctr">
            <a:solidFill>
              <a:schemeClr val="tx1"/>
            </a:solidFill>
            <a:prstDash val="solid"/>
            <a:round/>
            <a:headEnd type="none" w="med" len="med"/>
            <a:tailEnd type="triangle"/>
          </a:ln>
          <a:effectLst/>
        </p:spPr>
      </p:cxnSp>
      <p:cxnSp>
        <p:nvCxnSpPr>
          <p:cNvPr id="51" name="直接箭头连接符 50">
            <a:extLst>
              <a:ext uri="{FF2B5EF4-FFF2-40B4-BE49-F238E27FC236}">
                <a16:creationId xmlns:a16="http://schemas.microsoft.com/office/drawing/2014/main" id="{778CDA3D-5AD9-4B5D-BA35-28CAFE694654}"/>
              </a:ext>
            </a:extLst>
          </p:cNvPr>
          <p:cNvCxnSpPr>
            <a:cxnSpLocks/>
            <a:stCxn id="61" idx="2"/>
            <a:endCxn id="40" idx="0"/>
          </p:cNvCxnSpPr>
          <p:nvPr/>
        </p:nvCxnSpPr>
        <p:spPr bwMode="auto">
          <a:xfrm>
            <a:off x="850769" y="3800123"/>
            <a:ext cx="0" cy="1139946"/>
          </a:xfrm>
          <a:prstGeom prst="straightConnector1">
            <a:avLst/>
          </a:prstGeom>
          <a:solidFill>
            <a:srgbClr val="C0C0C0">
              <a:alpha val="0"/>
            </a:srgbClr>
          </a:solidFill>
          <a:ln w="28575" cap="flat" cmpd="sng" algn="ctr">
            <a:solidFill>
              <a:srgbClr val="00B0F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964870EA-EA96-4C7B-9A35-0C4FC7B2CC11}"/>
                  </a:ext>
                </a:extLst>
              </p:cNvPr>
              <p:cNvSpPr/>
              <p:nvPr/>
            </p:nvSpPr>
            <p:spPr>
              <a:xfrm>
                <a:off x="2680624" y="5239538"/>
                <a:ext cx="474810" cy="400110"/>
              </a:xfrm>
              <a:prstGeom prst="rect">
                <a:avLst/>
              </a:prstGeom>
            </p:spPr>
            <p:txBody>
              <a:bodyPr wrap="none">
                <a:spAutoFit/>
              </a:bodyPr>
              <a:lstStyle/>
              <a:p>
                <a:pPr algn="ctr" eaLnBrk="1" hangingPunct="1"/>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Arial Unicode MS" pitchFamily="50" charset="-127"/>
                          <a:cs typeface="Arial Unicode MS" pitchFamily="50" charset="-127"/>
                        </a:rPr>
                        <m:t>⋯</m:t>
                      </m:r>
                    </m:oMath>
                  </m:oMathPara>
                </a14:m>
                <a:endParaRPr lang="en-US" altLang="zh-CN" sz="2000" b="1" dirty="0">
                  <a:latin typeface="Arial" charset="0"/>
                  <a:ea typeface="Arial Unicode MS" pitchFamily="50" charset="-127"/>
                  <a:cs typeface="Arial Unicode MS" pitchFamily="50" charset="-127"/>
                </a:endParaRPr>
              </a:p>
            </p:txBody>
          </p:sp>
        </mc:Choice>
        <mc:Fallback xmlns="">
          <p:sp>
            <p:nvSpPr>
              <p:cNvPr id="59" name="矩形 58">
                <a:extLst>
                  <a:ext uri="{FF2B5EF4-FFF2-40B4-BE49-F238E27FC236}">
                    <a16:creationId xmlns:a16="http://schemas.microsoft.com/office/drawing/2014/main" id="{964870EA-EA96-4C7B-9A35-0C4FC7B2CC11}"/>
                  </a:ext>
                </a:extLst>
              </p:cNvPr>
              <p:cNvSpPr>
                <a:spLocks noRot="1" noChangeAspect="1" noMove="1" noResize="1" noEditPoints="1" noAdjustHandles="1" noChangeArrowheads="1" noChangeShapeType="1" noTextEdit="1"/>
              </p:cNvSpPr>
              <p:nvPr/>
            </p:nvSpPr>
            <p:spPr>
              <a:xfrm>
                <a:off x="2680624" y="5239538"/>
                <a:ext cx="474810" cy="40011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0289FB94-2F6C-4B96-BCCA-BE8AD5098C52}"/>
                  </a:ext>
                </a:extLst>
              </p:cNvPr>
              <p:cNvSpPr/>
              <p:nvPr/>
            </p:nvSpPr>
            <p:spPr>
              <a:xfrm>
                <a:off x="5670595" y="5239538"/>
                <a:ext cx="474810" cy="400110"/>
              </a:xfrm>
              <a:prstGeom prst="rect">
                <a:avLst/>
              </a:prstGeom>
            </p:spPr>
            <p:txBody>
              <a:bodyPr wrap="none">
                <a:spAutoFit/>
              </a:bodyPr>
              <a:lstStyle/>
              <a:p>
                <a:pPr algn="ctr" eaLnBrk="1" hangingPunct="1"/>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Arial Unicode MS" pitchFamily="50" charset="-127"/>
                          <a:cs typeface="Arial Unicode MS" pitchFamily="50" charset="-127"/>
                        </a:rPr>
                        <m:t>⋯</m:t>
                      </m:r>
                    </m:oMath>
                  </m:oMathPara>
                </a14:m>
                <a:endParaRPr lang="en-US" altLang="zh-CN" sz="2000" b="1" dirty="0">
                  <a:latin typeface="Arial" charset="0"/>
                  <a:ea typeface="Arial Unicode MS" pitchFamily="50" charset="-127"/>
                  <a:cs typeface="Arial Unicode MS" pitchFamily="50" charset="-127"/>
                </a:endParaRPr>
              </a:p>
            </p:txBody>
          </p:sp>
        </mc:Choice>
        <mc:Fallback xmlns="">
          <p:sp>
            <p:nvSpPr>
              <p:cNvPr id="60" name="矩形 59">
                <a:extLst>
                  <a:ext uri="{FF2B5EF4-FFF2-40B4-BE49-F238E27FC236}">
                    <a16:creationId xmlns:a16="http://schemas.microsoft.com/office/drawing/2014/main" id="{0289FB94-2F6C-4B96-BCCA-BE8AD5098C52}"/>
                  </a:ext>
                </a:extLst>
              </p:cNvPr>
              <p:cNvSpPr>
                <a:spLocks noRot="1" noChangeAspect="1" noMove="1" noResize="1" noEditPoints="1" noAdjustHandles="1" noChangeArrowheads="1" noChangeShapeType="1" noTextEdit="1"/>
              </p:cNvSpPr>
              <p:nvPr/>
            </p:nvSpPr>
            <p:spPr>
              <a:xfrm>
                <a:off x="5670595" y="5239538"/>
                <a:ext cx="474810" cy="40011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折角 60">
                <a:extLst>
                  <a:ext uri="{FF2B5EF4-FFF2-40B4-BE49-F238E27FC236}">
                    <a16:creationId xmlns:a16="http://schemas.microsoft.com/office/drawing/2014/main" id="{1275EE5F-10D3-440C-BFAB-EC2287AE0B66}"/>
                  </a:ext>
                </a:extLst>
              </p:cNvPr>
              <p:cNvSpPr/>
              <p:nvPr/>
            </p:nvSpPr>
            <p:spPr bwMode="auto">
              <a:xfrm>
                <a:off x="526733" y="3368075"/>
                <a:ext cx="648072" cy="432048"/>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p>
                        <m:sSupPr>
                          <m:ctrlP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pPr>
                        <m:e>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𝑴</m:t>
                          </m:r>
                        </m:e>
                        <m:sup>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𝒕</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up>
                      </m:sSup>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61" name="矩形: 折角 60">
                <a:extLst>
                  <a:ext uri="{FF2B5EF4-FFF2-40B4-BE49-F238E27FC236}">
                    <a16:creationId xmlns:a16="http://schemas.microsoft.com/office/drawing/2014/main" id="{1275EE5F-10D3-440C-BFAB-EC2287AE0B66}"/>
                  </a:ext>
                </a:extLst>
              </p:cNvPr>
              <p:cNvSpPr>
                <a:spLocks noRot="1" noChangeAspect="1" noMove="1" noResize="1" noEditPoints="1" noAdjustHandles="1" noChangeArrowheads="1" noChangeShapeType="1" noTextEdit="1"/>
              </p:cNvSpPr>
              <p:nvPr/>
            </p:nvSpPr>
            <p:spPr bwMode="auto">
              <a:xfrm>
                <a:off x="526733" y="3368075"/>
                <a:ext cx="648072" cy="432048"/>
              </a:xfrm>
              <a:prstGeom prst="foldedCorner">
                <a:avLst/>
              </a:prstGeom>
              <a:blipFill>
                <a:blip r:embed="rId15"/>
                <a:stretch>
                  <a:fillRect/>
                </a:stretch>
              </a:blipFill>
              <a:ln>
                <a:headEnd type="none" w="med" len="med"/>
                <a:tailEnd type="none" w="med" len="med"/>
              </a:ln>
            </p:spPr>
            <p:txBody>
              <a:bodyPr/>
              <a:lstStyle/>
              <a:p>
                <a:r>
                  <a:rPr lang="zh-CN" altLang="en-US">
                    <a:noFill/>
                  </a:rPr>
                  <a:t> </a:t>
                </a:r>
              </a:p>
            </p:txBody>
          </p:sp>
        </mc:Fallback>
      </mc:AlternateContent>
      <p:cxnSp>
        <p:nvCxnSpPr>
          <p:cNvPr id="71" name="连接符: 肘形 70">
            <a:extLst>
              <a:ext uri="{FF2B5EF4-FFF2-40B4-BE49-F238E27FC236}">
                <a16:creationId xmlns:a16="http://schemas.microsoft.com/office/drawing/2014/main" id="{08641920-3F6B-4EC3-8595-4B1E76FC2EC0}"/>
              </a:ext>
            </a:extLst>
          </p:cNvPr>
          <p:cNvCxnSpPr>
            <a:stCxn id="61" idx="2"/>
            <a:endCxn id="19" idx="0"/>
          </p:cNvCxnSpPr>
          <p:nvPr/>
        </p:nvCxnSpPr>
        <p:spPr bwMode="auto">
          <a:xfrm rot="16200000" flipH="1">
            <a:off x="1747093" y="2903799"/>
            <a:ext cx="1139946" cy="2932594"/>
          </a:xfrm>
          <a:prstGeom prst="bentConnector3">
            <a:avLst>
              <a:gd name="adj1" fmla="val 50000"/>
            </a:avLst>
          </a:prstGeom>
          <a:solidFill>
            <a:srgbClr val="C0C0C0">
              <a:alpha val="0"/>
            </a:srgbClr>
          </a:solidFill>
          <a:ln w="28575" cap="flat" cmpd="sng" algn="ctr">
            <a:solidFill>
              <a:srgbClr val="00B0F0"/>
            </a:solidFill>
            <a:prstDash val="solid"/>
            <a:round/>
            <a:headEnd type="none" w="med" len="med"/>
            <a:tailEnd type="triangle"/>
          </a:ln>
          <a:effectLst/>
        </p:spPr>
      </p:cxnSp>
      <p:cxnSp>
        <p:nvCxnSpPr>
          <p:cNvPr id="72" name="连接符: 肘形 71">
            <a:extLst>
              <a:ext uri="{FF2B5EF4-FFF2-40B4-BE49-F238E27FC236}">
                <a16:creationId xmlns:a16="http://schemas.microsoft.com/office/drawing/2014/main" id="{863DD16C-30B3-45BE-857C-61DDAFA83987}"/>
              </a:ext>
            </a:extLst>
          </p:cNvPr>
          <p:cNvCxnSpPr>
            <a:cxnSpLocks/>
            <a:stCxn id="61" idx="2"/>
            <a:endCxn id="48" idx="0"/>
          </p:cNvCxnSpPr>
          <p:nvPr/>
        </p:nvCxnSpPr>
        <p:spPr bwMode="auto">
          <a:xfrm rot="16200000" flipH="1">
            <a:off x="3275531" y="1375361"/>
            <a:ext cx="1139946" cy="5989470"/>
          </a:xfrm>
          <a:prstGeom prst="bentConnector3">
            <a:avLst>
              <a:gd name="adj1" fmla="val 50000"/>
            </a:avLst>
          </a:prstGeom>
          <a:solidFill>
            <a:srgbClr val="C0C0C0">
              <a:alpha val="0"/>
            </a:srgbClr>
          </a:solidFill>
          <a:ln w="28575" cap="flat" cmpd="sng" algn="ctr">
            <a:solidFill>
              <a:srgbClr val="00B0F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7041900B-9DCF-42F3-8FDE-61961DB85A18}"/>
                  </a:ext>
                </a:extLst>
              </p:cNvPr>
              <p:cNvSpPr/>
              <p:nvPr/>
            </p:nvSpPr>
            <p:spPr bwMode="auto">
              <a:xfrm>
                <a:off x="3616163" y="3368076"/>
                <a:ext cx="1584174" cy="432047"/>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𝑨𝒈𝒈𝒓𝒆𝒈𝒂𝒕𝒐𝒓</m:t>
                      </m:r>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81" name="矩形 80">
                <a:extLst>
                  <a:ext uri="{FF2B5EF4-FFF2-40B4-BE49-F238E27FC236}">
                    <a16:creationId xmlns:a16="http://schemas.microsoft.com/office/drawing/2014/main" id="{7041900B-9DCF-42F3-8FDE-61961DB85A18}"/>
                  </a:ext>
                </a:extLst>
              </p:cNvPr>
              <p:cNvSpPr>
                <a:spLocks noRot="1" noChangeAspect="1" noMove="1" noResize="1" noEditPoints="1" noAdjustHandles="1" noChangeArrowheads="1" noChangeShapeType="1" noTextEdit="1"/>
              </p:cNvSpPr>
              <p:nvPr/>
            </p:nvSpPr>
            <p:spPr bwMode="auto">
              <a:xfrm>
                <a:off x="3616163" y="3368076"/>
                <a:ext cx="1584174" cy="432047"/>
              </a:xfrm>
              <a:prstGeom prst="rect">
                <a:avLst/>
              </a:prstGeom>
              <a:blipFill>
                <a:blip r:embed="rId16"/>
                <a:stretch>
                  <a:fillRect/>
                </a:stretch>
              </a:blipFill>
              <a:ln>
                <a:headEnd type="none" w="med" len="med"/>
                <a:tailEnd type="none" w="med" len="med"/>
              </a:ln>
            </p:spPr>
            <p:txBody>
              <a:bodyPr/>
              <a:lstStyle/>
              <a:p>
                <a:r>
                  <a:rPr lang="zh-CN" altLang="en-US">
                    <a:noFill/>
                  </a:rPr>
                  <a:t> </a:t>
                </a:r>
              </a:p>
            </p:txBody>
          </p:sp>
        </mc:Fallback>
      </mc:AlternateContent>
      <p:cxnSp>
        <p:nvCxnSpPr>
          <p:cNvPr id="86" name="连接符: 肘形 85">
            <a:extLst>
              <a:ext uri="{FF2B5EF4-FFF2-40B4-BE49-F238E27FC236}">
                <a16:creationId xmlns:a16="http://schemas.microsoft.com/office/drawing/2014/main" id="{CC51F9A0-BBC0-4CAC-9CC1-363DE9CCD8F3}"/>
              </a:ext>
            </a:extLst>
          </p:cNvPr>
          <p:cNvCxnSpPr>
            <a:stCxn id="38" idx="0"/>
            <a:endCxn id="81" idx="2"/>
          </p:cNvCxnSpPr>
          <p:nvPr/>
        </p:nvCxnSpPr>
        <p:spPr bwMode="auto">
          <a:xfrm rot="5400000" flipH="1" flipV="1">
            <a:off x="2496269" y="3280116"/>
            <a:ext cx="1391974" cy="2431988"/>
          </a:xfrm>
          <a:prstGeom prst="bentConnector3">
            <a:avLst/>
          </a:prstGeom>
          <a:ln w="28575">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7" name="连接符: 肘形 86">
            <a:extLst>
              <a:ext uri="{FF2B5EF4-FFF2-40B4-BE49-F238E27FC236}">
                <a16:creationId xmlns:a16="http://schemas.microsoft.com/office/drawing/2014/main" id="{3F148C72-B68F-4B61-A57B-621B82F9F76E}"/>
              </a:ext>
            </a:extLst>
          </p:cNvPr>
          <p:cNvCxnSpPr>
            <a:cxnSpLocks/>
            <a:stCxn id="20" idx="0"/>
            <a:endCxn id="81" idx="2"/>
          </p:cNvCxnSpPr>
          <p:nvPr/>
        </p:nvCxnSpPr>
        <p:spPr bwMode="auto">
          <a:xfrm rot="16200000" flipV="1">
            <a:off x="3962566" y="4245807"/>
            <a:ext cx="1391974" cy="500606"/>
          </a:xfrm>
          <a:prstGeom prst="bentConnector3">
            <a:avLst/>
          </a:prstGeom>
          <a:ln w="28575">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9" name="连接符: 肘形 88">
            <a:extLst>
              <a:ext uri="{FF2B5EF4-FFF2-40B4-BE49-F238E27FC236}">
                <a16:creationId xmlns:a16="http://schemas.microsoft.com/office/drawing/2014/main" id="{1475F42B-AA53-413E-B71F-0CFA9587ACB3}"/>
              </a:ext>
            </a:extLst>
          </p:cNvPr>
          <p:cNvCxnSpPr>
            <a:cxnSpLocks/>
            <a:stCxn id="46" idx="0"/>
            <a:endCxn id="81" idx="2"/>
          </p:cNvCxnSpPr>
          <p:nvPr/>
        </p:nvCxnSpPr>
        <p:spPr bwMode="auto">
          <a:xfrm rot="16200000" flipV="1">
            <a:off x="5491004" y="2717369"/>
            <a:ext cx="1391974" cy="3557482"/>
          </a:xfrm>
          <a:prstGeom prst="bentConnector3">
            <a:avLst>
              <a:gd name="adj1" fmla="val 50000"/>
            </a:avLst>
          </a:prstGeom>
          <a:ln w="28575">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96" name="直接箭头连接符 95">
            <a:extLst>
              <a:ext uri="{FF2B5EF4-FFF2-40B4-BE49-F238E27FC236}">
                <a16:creationId xmlns:a16="http://schemas.microsoft.com/office/drawing/2014/main" id="{45820868-62A2-43F7-88DC-4338B582641E}"/>
              </a:ext>
            </a:extLst>
          </p:cNvPr>
          <p:cNvCxnSpPr>
            <a:stCxn id="61" idx="3"/>
            <a:endCxn id="81" idx="1"/>
          </p:cNvCxnSpPr>
          <p:nvPr/>
        </p:nvCxnSpPr>
        <p:spPr bwMode="auto">
          <a:xfrm>
            <a:off x="1174805" y="3584099"/>
            <a:ext cx="2441358" cy="1"/>
          </a:xfrm>
          <a:prstGeom prst="straightConnector1">
            <a:avLst/>
          </a:prstGeom>
          <a:ln w="28575">
            <a:headEnd type="none" w="med" len="med"/>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06" name="矩形: 折角 105">
                <a:extLst>
                  <a:ext uri="{FF2B5EF4-FFF2-40B4-BE49-F238E27FC236}">
                    <a16:creationId xmlns:a16="http://schemas.microsoft.com/office/drawing/2014/main" id="{1E6CB03F-5092-41E3-80B2-974EA4294C7E}"/>
                  </a:ext>
                </a:extLst>
              </p:cNvPr>
              <p:cNvSpPr/>
              <p:nvPr/>
            </p:nvSpPr>
            <p:spPr bwMode="auto">
              <a:xfrm>
                <a:off x="7641695" y="3368075"/>
                <a:ext cx="648072" cy="432048"/>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p>
                        <m:sSupPr>
                          <m:ctrlP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pPr>
                        <m:e>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𝑴</m:t>
                          </m:r>
                        </m:e>
                        <m:sup>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𝒕</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𝟏</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up>
                      </m:sSup>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106" name="矩形: 折角 105">
                <a:extLst>
                  <a:ext uri="{FF2B5EF4-FFF2-40B4-BE49-F238E27FC236}">
                    <a16:creationId xmlns:a16="http://schemas.microsoft.com/office/drawing/2014/main" id="{1E6CB03F-5092-41E3-80B2-974EA4294C7E}"/>
                  </a:ext>
                </a:extLst>
              </p:cNvPr>
              <p:cNvSpPr>
                <a:spLocks noRot="1" noChangeAspect="1" noMove="1" noResize="1" noEditPoints="1" noAdjustHandles="1" noChangeArrowheads="1" noChangeShapeType="1" noTextEdit="1"/>
              </p:cNvSpPr>
              <p:nvPr/>
            </p:nvSpPr>
            <p:spPr bwMode="auto">
              <a:xfrm>
                <a:off x="7641695" y="3368075"/>
                <a:ext cx="648072" cy="432048"/>
              </a:xfrm>
              <a:prstGeom prst="foldedCorner">
                <a:avLst/>
              </a:prstGeom>
              <a:blipFill>
                <a:blip r:embed="rId17"/>
                <a:stretch>
                  <a:fillRect/>
                </a:stretch>
              </a:blipFill>
              <a:ln>
                <a:headEnd type="none" w="med" len="med"/>
                <a:tailEnd type="none" w="med" len="med"/>
              </a:ln>
            </p:spPr>
            <p:txBody>
              <a:bodyPr/>
              <a:lstStyle/>
              <a:p>
                <a:r>
                  <a:rPr lang="zh-CN" altLang="en-US">
                    <a:noFill/>
                  </a:rPr>
                  <a:t> </a:t>
                </a:r>
              </a:p>
            </p:txBody>
          </p:sp>
        </mc:Fallback>
      </mc:AlternateContent>
      <p:cxnSp>
        <p:nvCxnSpPr>
          <p:cNvPr id="107" name="直接箭头连接符 106">
            <a:extLst>
              <a:ext uri="{FF2B5EF4-FFF2-40B4-BE49-F238E27FC236}">
                <a16:creationId xmlns:a16="http://schemas.microsoft.com/office/drawing/2014/main" id="{04D3BD21-5038-43E7-BF42-1C4070F8706D}"/>
              </a:ext>
            </a:extLst>
          </p:cNvPr>
          <p:cNvCxnSpPr>
            <a:cxnSpLocks/>
            <a:stCxn id="81" idx="3"/>
            <a:endCxn id="106" idx="1"/>
          </p:cNvCxnSpPr>
          <p:nvPr/>
        </p:nvCxnSpPr>
        <p:spPr bwMode="auto">
          <a:xfrm flipV="1">
            <a:off x="5200337" y="3584099"/>
            <a:ext cx="2441358" cy="1"/>
          </a:xfrm>
          <a:prstGeom prst="straightConnector1">
            <a:avLst/>
          </a:prstGeom>
          <a:ln w="28575">
            <a:headEnd type="none" w="med" len="med"/>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10" name="矩形 109">
                <a:extLst>
                  <a:ext uri="{FF2B5EF4-FFF2-40B4-BE49-F238E27FC236}">
                    <a16:creationId xmlns:a16="http://schemas.microsoft.com/office/drawing/2014/main" id="{48821796-BA10-4750-9547-68219A89E9CA}"/>
                  </a:ext>
                </a:extLst>
              </p:cNvPr>
              <p:cNvSpPr/>
              <p:nvPr/>
            </p:nvSpPr>
            <p:spPr>
              <a:xfrm>
                <a:off x="251520" y="3078257"/>
                <a:ext cx="747559" cy="307777"/>
              </a:xfrm>
              <a:prstGeom prst="rect">
                <a:avLst/>
              </a:prstGeom>
            </p:spPr>
            <p:txBody>
              <a:bodyPr>
                <a:noAutofit/>
              </a:bodyPr>
              <a:lstStyle/>
              <a:p>
                <a:pPr algn="ctr" eaLnBrk="1" hangingPunct="1"/>
                <a14:m>
                  <m:oMathPara xmlns:m="http://schemas.openxmlformats.org/officeDocument/2006/math">
                    <m:oMathParaPr>
                      <m:jc m:val="right"/>
                    </m:oMathParaPr>
                    <m:oMath xmlns:m="http://schemas.openxmlformats.org/officeDocument/2006/math">
                      <m:r>
                        <a:rPr lang="en-US" altLang="zh-CN" b="1" i="1" smtClean="0">
                          <a:latin typeface="Cambria Math" panose="02040503050406030204" pitchFamily="18" charset="0"/>
                          <a:ea typeface="Arial Unicode MS" pitchFamily="50" charset="-127"/>
                          <a:cs typeface="Arial Unicode MS" pitchFamily="50" charset="-127"/>
                        </a:rPr>
                        <m:t>𝑺𝒆𝒓𝒗𝒆𝒓</m:t>
                      </m:r>
                    </m:oMath>
                  </m:oMathPara>
                </a14:m>
                <a:endParaRPr lang="zh-CN" altLang="en-US" dirty="0">
                  <a:latin typeface="Arial" charset="0"/>
                  <a:ea typeface="Arial Unicode MS" pitchFamily="50" charset="-127"/>
                  <a:cs typeface="Arial Unicode MS" pitchFamily="50" charset="-127"/>
                </a:endParaRPr>
              </a:p>
            </p:txBody>
          </p:sp>
        </mc:Choice>
        <mc:Fallback xmlns="">
          <p:sp>
            <p:nvSpPr>
              <p:cNvPr id="110" name="矩形 109">
                <a:extLst>
                  <a:ext uri="{FF2B5EF4-FFF2-40B4-BE49-F238E27FC236}">
                    <a16:creationId xmlns:a16="http://schemas.microsoft.com/office/drawing/2014/main" id="{48821796-BA10-4750-9547-68219A89E9CA}"/>
                  </a:ext>
                </a:extLst>
              </p:cNvPr>
              <p:cNvSpPr>
                <a:spLocks noRot="1" noChangeAspect="1" noMove="1" noResize="1" noEditPoints="1" noAdjustHandles="1" noChangeArrowheads="1" noChangeShapeType="1" noTextEdit="1"/>
              </p:cNvSpPr>
              <p:nvPr/>
            </p:nvSpPr>
            <p:spPr>
              <a:xfrm>
                <a:off x="251520" y="3078257"/>
                <a:ext cx="747559" cy="307777"/>
              </a:xfrm>
              <a:prstGeom prst="rect">
                <a:avLst/>
              </a:prstGeom>
              <a:blipFill>
                <a:blip r:embed="rId18"/>
                <a:stretch>
                  <a:fillRect/>
                </a:stretch>
              </a:blipFill>
            </p:spPr>
            <p:txBody>
              <a:bodyPr/>
              <a:lstStyle/>
              <a:p>
                <a:r>
                  <a:rPr lang="zh-CN" altLang="en-US">
                    <a:noFill/>
                  </a:rPr>
                  <a:t> </a:t>
                </a:r>
              </a:p>
            </p:txBody>
          </p:sp>
        </mc:Fallback>
      </mc:AlternateContent>
      <p:sp>
        <p:nvSpPr>
          <p:cNvPr id="111" name="矩形 110">
            <a:extLst>
              <a:ext uri="{FF2B5EF4-FFF2-40B4-BE49-F238E27FC236}">
                <a16:creationId xmlns:a16="http://schemas.microsoft.com/office/drawing/2014/main" id="{789B0A14-35D0-4B4B-9D5E-C60E942970B8}"/>
              </a:ext>
            </a:extLst>
          </p:cNvPr>
          <p:cNvSpPr/>
          <p:nvPr/>
        </p:nvSpPr>
        <p:spPr bwMode="auto">
          <a:xfrm>
            <a:off x="2469105" y="1622425"/>
            <a:ext cx="3878291" cy="1167800"/>
          </a:xfrm>
          <a:prstGeom prst="rect">
            <a:avLst/>
          </a:prstGeom>
          <a:solidFill>
            <a:srgbClr val="C0C0C0">
              <a:alpha val="0"/>
            </a:srgbClr>
          </a:solidFill>
          <a:ln w="9525" cap="flat" cmpd="sng" algn="ctr">
            <a:solidFill>
              <a:schemeClr val="tx1"/>
            </a:solidFill>
            <a:prstDash val="lg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p:cxnSp>
        <p:nvCxnSpPr>
          <p:cNvPr id="113" name="直接箭头连接符 112">
            <a:extLst>
              <a:ext uri="{FF2B5EF4-FFF2-40B4-BE49-F238E27FC236}">
                <a16:creationId xmlns:a16="http://schemas.microsoft.com/office/drawing/2014/main" id="{F25A0941-B0D9-4555-94B0-716E4F3E8EA3}"/>
              </a:ext>
            </a:extLst>
          </p:cNvPr>
          <p:cNvCxnSpPr>
            <a:cxnSpLocks/>
            <a:endCxn id="81" idx="0"/>
          </p:cNvCxnSpPr>
          <p:nvPr/>
        </p:nvCxnSpPr>
        <p:spPr bwMode="auto">
          <a:xfrm>
            <a:off x="4408250" y="2790225"/>
            <a:ext cx="0" cy="577851"/>
          </a:xfrm>
          <a:prstGeom prst="straightConnector1">
            <a:avLst/>
          </a:prstGeom>
          <a:solidFill>
            <a:srgbClr val="C0C0C0">
              <a:alpha val="0"/>
            </a:srgbClr>
          </a:solidFill>
          <a:ln w="9525" cap="flat" cmpd="sng" algn="ctr">
            <a:solidFill>
              <a:schemeClr val="tx1"/>
            </a:solidFill>
            <a:prstDash val="lgDash"/>
            <a:round/>
            <a:headEnd type="none" w="med" len="med"/>
            <a:tailEnd type="none" w="med" len="med"/>
          </a:ln>
          <a:effectLst/>
        </p:spPr>
      </p:cxnSp>
      <mc:AlternateContent xmlns:mc="http://schemas.openxmlformats.org/markup-compatibility/2006" xmlns:a14="http://schemas.microsoft.com/office/drawing/2010/main">
        <mc:Choice Requires="a14">
          <p:sp>
            <p:nvSpPr>
              <p:cNvPr id="119" name="矩形 118">
                <a:extLst>
                  <a:ext uri="{FF2B5EF4-FFF2-40B4-BE49-F238E27FC236}">
                    <a16:creationId xmlns:a16="http://schemas.microsoft.com/office/drawing/2014/main" id="{06FE291C-8DF1-4FA9-86E0-81ECC689F42E}"/>
                  </a:ext>
                </a:extLst>
              </p:cNvPr>
              <p:cNvSpPr/>
              <p:nvPr/>
            </p:nvSpPr>
            <p:spPr>
              <a:xfrm>
                <a:off x="2410454" y="1652520"/>
                <a:ext cx="2118683" cy="1107611"/>
              </a:xfrm>
              <a:prstGeom prst="rect">
                <a:avLst/>
              </a:prstGeom>
            </p:spPr>
            <p:txBody>
              <a:bodyPr wrap="square">
                <a:spAutoFit/>
              </a:bodyPr>
              <a:lstStyle/>
              <a:p>
                <a:pPr algn="ctr" eaLnBrk="1" hangingPunct="1"/>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ea typeface="Arial Unicode MS" pitchFamily="50" charset="-127"/>
                              <a:cs typeface="Arial Unicode MS" pitchFamily="50" charset="-127"/>
                            </a:rPr>
                          </m:ctrlPr>
                        </m:sSubSupPr>
                        <m:e>
                          <m:r>
                            <m:rPr>
                              <m:sty m:val="p"/>
                            </m:rPr>
                            <a:rPr lang="en-US" altLang="zh-CN" b="0">
                              <a:latin typeface="Cambria Math" panose="02040503050406030204" pitchFamily="18" charset="0"/>
                              <a:ea typeface="Arial Unicode MS" pitchFamily="50" charset="-127"/>
                              <a:cs typeface="Arial Unicode MS" pitchFamily="50" charset="-127"/>
                            </a:rPr>
                            <m:t>Δ</m:t>
                          </m:r>
                        </m:e>
                        <m:sub>
                          <m:r>
                            <a:rPr lang="en-US" altLang="zh-CN" b="0">
                              <a:latin typeface="Cambria Math" panose="02040503050406030204" pitchFamily="18" charset="0"/>
                              <a:ea typeface="Arial Unicode MS" pitchFamily="50" charset="-127"/>
                              <a:cs typeface="Arial Unicode MS" pitchFamily="50" charset="-127"/>
                            </a:rPr>
                            <m:t>1</m:t>
                          </m:r>
                        </m:sub>
                        <m:sup>
                          <m:r>
                            <a:rPr lang="en-US" altLang="zh-CN" b="0" i="1" smtClean="0">
                              <a:latin typeface="Cambria Math" panose="02040503050406030204" pitchFamily="18" charset="0"/>
                              <a:ea typeface="Arial Unicode MS" pitchFamily="50" charset="-127"/>
                              <a:cs typeface="Arial Unicode MS" pitchFamily="50" charset="-127"/>
                            </a:rPr>
                            <m:t>(</m:t>
                          </m:r>
                          <m:r>
                            <a:rPr lang="en-US" altLang="zh-CN" b="0" i="1">
                              <a:latin typeface="Cambria Math" panose="02040503050406030204" pitchFamily="18" charset="0"/>
                              <a:ea typeface="Arial Unicode MS" pitchFamily="50" charset="-127"/>
                              <a:cs typeface="Arial Unicode MS" pitchFamily="50" charset="-127"/>
                            </a:rPr>
                            <m:t>𝑡</m:t>
                          </m:r>
                          <m:r>
                            <a:rPr lang="en-US" altLang="zh-CN" b="0" i="1" smtClean="0">
                              <a:latin typeface="Cambria Math" panose="02040503050406030204" pitchFamily="18" charset="0"/>
                              <a:ea typeface="Arial Unicode MS" pitchFamily="50" charset="-127"/>
                              <a:cs typeface="Arial Unicode MS" pitchFamily="50" charset="-127"/>
                            </a:rPr>
                            <m:t>)</m:t>
                          </m:r>
                        </m:sup>
                      </m:sSubSup>
                      <m:r>
                        <a:rPr lang="en-US" altLang="zh-CN" b="0" i="1">
                          <a:latin typeface="Cambria Math" panose="02040503050406030204" pitchFamily="18" charset="0"/>
                          <a:ea typeface="Arial Unicode MS" pitchFamily="50" charset="-127"/>
                          <a:cs typeface="Arial Unicode MS" pitchFamily="50" charset="-127"/>
                        </a:rPr>
                        <m:t>=</m:t>
                      </m:r>
                      <m:sSubSup>
                        <m:sSubSupPr>
                          <m:ctrlPr>
                            <a:rPr lang="en-US" altLang="zh-CN" b="0" i="1">
                              <a:latin typeface="Cambria Math" panose="02040503050406030204" pitchFamily="18" charset="0"/>
                              <a:ea typeface="Arial Unicode MS" pitchFamily="50" charset="-127"/>
                              <a:cs typeface="Arial Unicode MS" pitchFamily="50" charset="-127"/>
                            </a:rPr>
                          </m:ctrlPr>
                        </m:sSubSupPr>
                        <m:e>
                          <m:r>
                            <a:rPr lang="en-US" altLang="zh-CN" b="0" i="1">
                              <a:latin typeface="Cambria Math" panose="02040503050406030204" pitchFamily="18" charset="0"/>
                              <a:ea typeface="Arial Unicode MS" pitchFamily="50" charset="-127"/>
                              <a:cs typeface="Arial Unicode MS" pitchFamily="50" charset="-127"/>
                            </a:rPr>
                            <m:t>𝑀</m:t>
                          </m:r>
                        </m:e>
                        <m:sub>
                          <m:r>
                            <a:rPr lang="en-US" altLang="zh-CN" b="0" i="1">
                              <a:latin typeface="Cambria Math" panose="02040503050406030204" pitchFamily="18" charset="0"/>
                              <a:ea typeface="Arial Unicode MS" pitchFamily="50" charset="-127"/>
                              <a:cs typeface="Arial Unicode MS" pitchFamily="50" charset="-127"/>
                            </a:rPr>
                            <m:t>1</m:t>
                          </m:r>
                        </m:sub>
                        <m:sup>
                          <m:r>
                            <a:rPr lang="en-US" altLang="zh-CN" b="0" i="1">
                              <a:latin typeface="Cambria Math" panose="02040503050406030204" pitchFamily="18" charset="0"/>
                              <a:ea typeface="Arial Unicode MS" pitchFamily="50" charset="-127"/>
                              <a:cs typeface="Arial Unicode MS" pitchFamily="50" charset="-127"/>
                            </a:rPr>
                            <m:t>(</m:t>
                          </m:r>
                          <m:r>
                            <a:rPr lang="en-US" altLang="zh-CN" b="0" i="1">
                              <a:latin typeface="Cambria Math" panose="02040503050406030204" pitchFamily="18" charset="0"/>
                              <a:ea typeface="Arial Unicode MS" pitchFamily="50" charset="-127"/>
                              <a:cs typeface="Arial Unicode MS" pitchFamily="50" charset="-127"/>
                            </a:rPr>
                            <m:t>𝑡</m:t>
                          </m:r>
                          <m:r>
                            <a:rPr lang="en-US" altLang="zh-CN" b="0" i="1">
                              <a:latin typeface="Cambria Math" panose="02040503050406030204" pitchFamily="18" charset="0"/>
                              <a:ea typeface="Arial Unicode MS" pitchFamily="50" charset="-127"/>
                              <a:cs typeface="Arial Unicode MS" pitchFamily="50" charset="-127"/>
                            </a:rPr>
                            <m:t>)</m:t>
                          </m:r>
                        </m:sup>
                      </m:sSubSup>
                      <m:r>
                        <a:rPr lang="en-US" altLang="zh-CN" b="0" i="1">
                          <a:latin typeface="Cambria Math" panose="02040503050406030204" pitchFamily="18" charset="0"/>
                          <a:ea typeface="Arial Unicode MS" pitchFamily="50" charset="-127"/>
                          <a:cs typeface="Arial Unicode MS" pitchFamily="50" charset="-127"/>
                        </a:rPr>
                        <m:t>−</m:t>
                      </m:r>
                      <m:sSup>
                        <m:sSupPr>
                          <m:ctrlPr>
                            <a:rPr lang="en-US" altLang="zh-CN" b="0" i="1">
                              <a:latin typeface="Cambria Math" panose="02040503050406030204" pitchFamily="18" charset="0"/>
                              <a:ea typeface="Arial Unicode MS" pitchFamily="50" charset="-127"/>
                              <a:cs typeface="Arial Unicode MS" pitchFamily="50" charset="-127"/>
                            </a:rPr>
                          </m:ctrlPr>
                        </m:sSupPr>
                        <m:e>
                          <m:r>
                            <a:rPr lang="en-US" altLang="zh-CN" b="0" i="1">
                              <a:latin typeface="Cambria Math" panose="02040503050406030204" pitchFamily="18" charset="0"/>
                              <a:ea typeface="Arial Unicode MS" pitchFamily="50" charset="-127"/>
                              <a:cs typeface="Arial Unicode MS" pitchFamily="50" charset="-127"/>
                            </a:rPr>
                            <m:t>𝑀</m:t>
                          </m:r>
                        </m:e>
                        <m:sup>
                          <m:d>
                            <m:dPr>
                              <m:ctrlPr>
                                <a:rPr lang="en-US" altLang="zh-CN" b="0" i="1">
                                  <a:latin typeface="Cambria Math" panose="02040503050406030204" pitchFamily="18" charset="0"/>
                                  <a:ea typeface="Arial Unicode MS" pitchFamily="50" charset="-127"/>
                                  <a:cs typeface="Arial Unicode MS" pitchFamily="50" charset="-127"/>
                                </a:rPr>
                              </m:ctrlPr>
                            </m:dPr>
                            <m:e>
                              <m:r>
                                <a:rPr lang="en-US" altLang="zh-CN" b="0" i="1">
                                  <a:latin typeface="Cambria Math" panose="02040503050406030204" pitchFamily="18" charset="0"/>
                                  <a:ea typeface="Arial Unicode MS" pitchFamily="50" charset="-127"/>
                                  <a:cs typeface="Arial Unicode MS" pitchFamily="50" charset="-127"/>
                                </a:rPr>
                                <m:t>𝑡</m:t>
                              </m:r>
                            </m:e>
                          </m:d>
                        </m:sup>
                      </m:sSup>
                    </m:oMath>
                  </m:oMathPara>
                </a14:m>
                <a:endParaRPr lang="en-US" altLang="zh-CN" b="0" dirty="0">
                  <a:latin typeface="Arial" charset="0"/>
                  <a:ea typeface="Arial Unicode MS" pitchFamily="50" charset="-127"/>
                  <a:cs typeface="Arial Unicode MS" pitchFamily="50" charset="-127"/>
                </a:endParaRPr>
              </a:p>
              <a:p>
                <a:pPr algn="ctr" eaLnBrk="1" hangingPunct="1"/>
                <a14:m>
                  <m:oMathPara xmlns:m="http://schemas.openxmlformats.org/officeDocument/2006/math">
                    <m:oMathParaPr>
                      <m:jc m:val="centerGroup"/>
                    </m:oMathParaPr>
                    <m:oMath xmlns:m="http://schemas.openxmlformats.org/officeDocument/2006/math">
                      <m:sSubSup>
                        <m:sSubSupPr>
                          <m:ctrlPr>
                            <a:rPr lang="en-US" altLang="zh-CN" b="0" i="1">
                              <a:latin typeface="Cambria Math" panose="02040503050406030204" pitchFamily="18" charset="0"/>
                              <a:ea typeface="Arial Unicode MS" pitchFamily="50" charset="-127"/>
                              <a:cs typeface="Arial Unicode MS" pitchFamily="50" charset="-127"/>
                            </a:rPr>
                          </m:ctrlPr>
                        </m:sSubSupPr>
                        <m:e>
                          <m:r>
                            <a:rPr lang="en-US" altLang="zh-CN" b="0" i="1">
                              <a:latin typeface="Cambria Math" panose="02040503050406030204" pitchFamily="18" charset="0"/>
                              <a:ea typeface="Arial Unicode MS" pitchFamily="50" charset="-127"/>
                              <a:cs typeface="Arial Unicode MS" pitchFamily="50" charset="-127"/>
                            </a:rPr>
                            <m:t>𝛥</m:t>
                          </m:r>
                        </m:e>
                        <m:sub>
                          <m:r>
                            <a:rPr lang="en-US" altLang="zh-CN" b="0" i="1">
                              <a:latin typeface="Cambria Math" panose="02040503050406030204" pitchFamily="18" charset="0"/>
                              <a:ea typeface="Arial Unicode MS" pitchFamily="50" charset="-127"/>
                              <a:cs typeface="Arial Unicode MS" pitchFamily="50" charset="-127"/>
                            </a:rPr>
                            <m:t>2</m:t>
                          </m:r>
                        </m:sub>
                        <m:sup>
                          <m:r>
                            <a:rPr lang="en-US" altLang="zh-CN" b="0" i="1" smtClean="0">
                              <a:latin typeface="Cambria Math" panose="02040503050406030204" pitchFamily="18" charset="0"/>
                              <a:ea typeface="Arial Unicode MS" pitchFamily="50" charset="-127"/>
                              <a:cs typeface="Arial Unicode MS" pitchFamily="50" charset="-127"/>
                            </a:rPr>
                            <m:t>(</m:t>
                          </m:r>
                          <m:r>
                            <a:rPr lang="en-US" altLang="zh-CN" b="0" i="1">
                              <a:latin typeface="Cambria Math" panose="02040503050406030204" pitchFamily="18" charset="0"/>
                              <a:ea typeface="Arial Unicode MS" pitchFamily="50" charset="-127"/>
                              <a:cs typeface="Arial Unicode MS" pitchFamily="50" charset="-127"/>
                            </a:rPr>
                            <m:t>𝑡</m:t>
                          </m:r>
                          <m:r>
                            <a:rPr lang="en-US" altLang="zh-CN" b="0" i="1" smtClean="0">
                              <a:latin typeface="Cambria Math" panose="02040503050406030204" pitchFamily="18" charset="0"/>
                              <a:ea typeface="Arial Unicode MS" pitchFamily="50" charset="-127"/>
                              <a:cs typeface="Arial Unicode MS" pitchFamily="50" charset="-127"/>
                            </a:rPr>
                            <m:t>)</m:t>
                          </m:r>
                        </m:sup>
                      </m:sSubSup>
                      <m:r>
                        <a:rPr lang="en-US" altLang="zh-CN" b="0" i="1">
                          <a:latin typeface="Cambria Math" panose="02040503050406030204" pitchFamily="18" charset="0"/>
                          <a:ea typeface="Arial Unicode MS" pitchFamily="50" charset="-127"/>
                          <a:cs typeface="Arial Unicode MS" pitchFamily="50" charset="-127"/>
                        </a:rPr>
                        <m:t>=</m:t>
                      </m:r>
                      <m:sSubSup>
                        <m:sSubSupPr>
                          <m:ctrlPr>
                            <a:rPr lang="en-US" altLang="zh-CN" b="0" i="1">
                              <a:latin typeface="Cambria Math" panose="02040503050406030204" pitchFamily="18" charset="0"/>
                              <a:ea typeface="Arial Unicode MS" pitchFamily="50" charset="-127"/>
                              <a:cs typeface="Arial Unicode MS" pitchFamily="50" charset="-127"/>
                            </a:rPr>
                          </m:ctrlPr>
                        </m:sSubSupPr>
                        <m:e>
                          <m:r>
                            <a:rPr lang="en-US" altLang="zh-CN" b="0" i="1">
                              <a:latin typeface="Cambria Math" panose="02040503050406030204" pitchFamily="18" charset="0"/>
                              <a:ea typeface="Arial Unicode MS" pitchFamily="50" charset="-127"/>
                              <a:cs typeface="Arial Unicode MS" pitchFamily="50" charset="-127"/>
                            </a:rPr>
                            <m:t>𝑀</m:t>
                          </m:r>
                        </m:e>
                        <m:sub>
                          <m:r>
                            <a:rPr lang="en-US" altLang="zh-CN" b="0" i="1">
                              <a:latin typeface="Cambria Math" panose="02040503050406030204" pitchFamily="18" charset="0"/>
                              <a:ea typeface="Arial Unicode MS" pitchFamily="50" charset="-127"/>
                              <a:cs typeface="Arial Unicode MS" pitchFamily="50" charset="-127"/>
                            </a:rPr>
                            <m:t>2</m:t>
                          </m:r>
                        </m:sub>
                        <m:sup>
                          <m:r>
                            <a:rPr lang="en-US" altLang="zh-CN" b="0" i="1">
                              <a:latin typeface="Cambria Math" panose="02040503050406030204" pitchFamily="18" charset="0"/>
                              <a:ea typeface="Arial Unicode MS" pitchFamily="50" charset="-127"/>
                              <a:cs typeface="Arial Unicode MS" pitchFamily="50" charset="-127"/>
                            </a:rPr>
                            <m:t>(</m:t>
                          </m:r>
                          <m:r>
                            <a:rPr lang="en-US" altLang="zh-CN" b="0" i="1">
                              <a:latin typeface="Cambria Math" panose="02040503050406030204" pitchFamily="18" charset="0"/>
                              <a:ea typeface="Arial Unicode MS" pitchFamily="50" charset="-127"/>
                              <a:cs typeface="Arial Unicode MS" pitchFamily="50" charset="-127"/>
                            </a:rPr>
                            <m:t>𝑡</m:t>
                          </m:r>
                          <m:r>
                            <a:rPr lang="en-US" altLang="zh-CN" b="0" i="1">
                              <a:latin typeface="Cambria Math" panose="02040503050406030204" pitchFamily="18" charset="0"/>
                              <a:ea typeface="Arial Unicode MS" pitchFamily="50" charset="-127"/>
                              <a:cs typeface="Arial Unicode MS" pitchFamily="50" charset="-127"/>
                            </a:rPr>
                            <m:t>)</m:t>
                          </m:r>
                        </m:sup>
                      </m:sSubSup>
                      <m:r>
                        <a:rPr lang="en-US" altLang="zh-CN" b="0" i="1">
                          <a:latin typeface="Cambria Math" panose="02040503050406030204" pitchFamily="18" charset="0"/>
                          <a:ea typeface="Arial Unicode MS" pitchFamily="50" charset="-127"/>
                          <a:cs typeface="Arial Unicode MS" pitchFamily="50" charset="-127"/>
                        </a:rPr>
                        <m:t>−</m:t>
                      </m:r>
                      <m:sSup>
                        <m:sSupPr>
                          <m:ctrlPr>
                            <a:rPr lang="en-US" altLang="zh-CN" b="0" i="1">
                              <a:latin typeface="Cambria Math" panose="02040503050406030204" pitchFamily="18" charset="0"/>
                              <a:ea typeface="Arial Unicode MS" pitchFamily="50" charset="-127"/>
                              <a:cs typeface="Arial Unicode MS" pitchFamily="50" charset="-127"/>
                            </a:rPr>
                          </m:ctrlPr>
                        </m:sSupPr>
                        <m:e>
                          <m:r>
                            <a:rPr lang="en-US" altLang="zh-CN" b="0" i="1">
                              <a:latin typeface="Cambria Math" panose="02040503050406030204" pitchFamily="18" charset="0"/>
                              <a:ea typeface="Arial Unicode MS" pitchFamily="50" charset="-127"/>
                              <a:cs typeface="Arial Unicode MS" pitchFamily="50" charset="-127"/>
                            </a:rPr>
                            <m:t>𝑀</m:t>
                          </m:r>
                        </m:e>
                        <m:sup>
                          <m:d>
                            <m:dPr>
                              <m:ctrlPr>
                                <a:rPr lang="en-US" altLang="zh-CN" b="0" i="1">
                                  <a:latin typeface="Cambria Math" panose="02040503050406030204" pitchFamily="18" charset="0"/>
                                  <a:ea typeface="Arial Unicode MS" pitchFamily="50" charset="-127"/>
                                  <a:cs typeface="Arial Unicode MS" pitchFamily="50" charset="-127"/>
                                </a:rPr>
                              </m:ctrlPr>
                            </m:dPr>
                            <m:e>
                              <m:r>
                                <a:rPr lang="en-US" altLang="zh-CN" b="0" i="1">
                                  <a:latin typeface="Cambria Math" panose="02040503050406030204" pitchFamily="18" charset="0"/>
                                  <a:ea typeface="Arial Unicode MS" pitchFamily="50" charset="-127"/>
                                  <a:cs typeface="Arial Unicode MS" pitchFamily="50" charset="-127"/>
                                </a:rPr>
                                <m:t>𝑡</m:t>
                              </m:r>
                            </m:e>
                          </m:d>
                        </m:sup>
                      </m:sSup>
                    </m:oMath>
                  </m:oMathPara>
                </a14:m>
                <a:endParaRPr lang="en-US" altLang="zh-CN" b="0" dirty="0">
                  <a:latin typeface="Arial" charset="0"/>
                  <a:ea typeface="Arial Unicode MS" pitchFamily="50" charset="-127"/>
                  <a:cs typeface="Arial Unicode MS" pitchFamily="50" charset="-127"/>
                </a:endParaRPr>
              </a:p>
              <a:p>
                <a:pPr algn="ctr" eaLnBrk="1" hangingPunct="1"/>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ea typeface="Arial Unicode MS" pitchFamily="50" charset="-127"/>
                          <a:cs typeface="Arial Unicode MS" pitchFamily="50" charset="-127"/>
                        </a:rPr>
                        <m:t>⋯</m:t>
                      </m:r>
                    </m:oMath>
                  </m:oMathPara>
                </a14:m>
                <a:endParaRPr lang="en-US" altLang="zh-CN" b="0" dirty="0">
                  <a:latin typeface="Arial" charset="0"/>
                  <a:ea typeface="Arial Unicode MS" pitchFamily="50" charset="-127"/>
                  <a:cs typeface="Arial Unicode MS" pitchFamily="50" charset="-127"/>
                </a:endParaRPr>
              </a:p>
              <a:p>
                <a:pPr algn="ctr" eaLnBrk="1" hangingPunct="1"/>
                <a14:m>
                  <m:oMathPara xmlns:m="http://schemas.openxmlformats.org/officeDocument/2006/math">
                    <m:oMathParaPr>
                      <m:jc m:val="centerGroup"/>
                    </m:oMathParaPr>
                    <m:oMath xmlns:m="http://schemas.openxmlformats.org/officeDocument/2006/math">
                      <m:sSubSup>
                        <m:sSubSupPr>
                          <m:ctrlPr>
                            <a:rPr lang="en-US" altLang="zh-CN" b="0" i="1">
                              <a:latin typeface="Cambria Math" panose="02040503050406030204" pitchFamily="18" charset="0"/>
                              <a:ea typeface="Arial Unicode MS" pitchFamily="50" charset="-127"/>
                              <a:cs typeface="Arial Unicode MS" pitchFamily="50" charset="-127"/>
                            </a:rPr>
                          </m:ctrlPr>
                        </m:sSubSupPr>
                        <m:e>
                          <m:r>
                            <a:rPr lang="en-US" altLang="zh-CN" b="0" i="1">
                              <a:latin typeface="Cambria Math" panose="02040503050406030204" pitchFamily="18" charset="0"/>
                              <a:ea typeface="Arial Unicode MS" pitchFamily="50" charset="-127"/>
                              <a:cs typeface="Arial Unicode MS" pitchFamily="50" charset="-127"/>
                            </a:rPr>
                            <m:t>𝛥</m:t>
                          </m:r>
                        </m:e>
                        <m:sub>
                          <m:r>
                            <a:rPr lang="en-US" altLang="zh-CN" b="0" i="1">
                              <a:latin typeface="Cambria Math" panose="02040503050406030204" pitchFamily="18" charset="0"/>
                              <a:ea typeface="Arial Unicode MS" pitchFamily="50" charset="-127"/>
                              <a:cs typeface="Arial Unicode MS" pitchFamily="50" charset="-127"/>
                            </a:rPr>
                            <m:t>𝑛</m:t>
                          </m:r>
                        </m:sub>
                        <m:sup>
                          <m:r>
                            <a:rPr lang="en-US" altLang="zh-CN" b="0" i="1" smtClean="0">
                              <a:latin typeface="Cambria Math" panose="02040503050406030204" pitchFamily="18" charset="0"/>
                              <a:ea typeface="Arial Unicode MS" pitchFamily="50" charset="-127"/>
                              <a:cs typeface="Arial Unicode MS" pitchFamily="50" charset="-127"/>
                            </a:rPr>
                            <m:t>(</m:t>
                          </m:r>
                          <m:r>
                            <a:rPr lang="en-US" altLang="zh-CN" b="0" i="1">
                              <a:latin typeface="Cambria Math" panose="02040503050406030204" pitchFamily="18" charset="0"/>
                              <a:ea typeface="Arial Unicode MS" pitchFamily="50" charset="-127"/>
                              <a:cs typeface="Arial Unicode MS" pitchFamily="50" charset="-127"/>
                            </a:rPr>
                            <m:t>𝑡</m:t>
                          </m:r>
                          <m:r>
                            <a:rPr lang="en-US" altLang="zh-CN" b="0" i="1" smtClean="0">
                              <a:latin typeface="Cambria Math" panose="02040503050406030204" pitchFamily="18" charset="0"/>
                              <a:ea typeface="Arial Unicode MS" pitchFamily="50" charset="-127"/>
                              <a:cs typeface="Arial Unicode MS" pitchFamily="50" charset="-127"/>
                            </a:rPr>
                            <m:t>)</m:t>
                          </m:r>
                        </m:sup>
                      </m:sSubSup>
                      <m:r>
                        <a:rPr lang="en-US" altLang="zh-CN" b="0" i="1">
                          <a:latin typeface="Cambria Math" panose="02040503050406030204" pitchFamily="18" charset="0"/>
                          <a:ea typeface="Arial Unicode MS" pitchFamily="50" charset="-127"/>
                          <a:cs typeface="Arial Unicode MS" pitchFamily="50" charset="-127"/>
                        </a:rPr>
                        <m:t>=</m:t>
                      </m:r>
                      <m:sSubSup>
                        <m:sSubSupPr>
                          <m:ctrlPr>
                            <a:rPr lang="en-US" altLang="zh-CN" b="0" i="1">
                              <a:latin typeface="Cambria Math" panose="02040503050406030204" pitchFamily="18" charset="0"/>
                              <a:ea typeface="Arial Unicode MS" pitchFamily="50" charset="-127"/>
                              <a:cs typeface="Arial Unicode MS" pitchFamily="50" charset="-127"/>
                            </a:rPr>
                          </m:ctrlPr>
                        </m:sSubSupPr>
                        <m:e>
                          <m:r>
                            <a:rPr lang="en-US" altLang="zh-CN" b="0" i="1">
                              <a:latin typeface="Cambria Math" panose="02040503050406030204" pitchFamily="18" charset="0"/>
                              <a:ea typeface="Arial Unicode MS" pitchFamily="50" charset="-127"/>
                              <a:cs typeface="Arial Unicode MS" pitchFamily="50" charset="-127"/>
                            </a:rPr>
                            <m:t>𝑀</m:t>
                          </m:r>
                        </m:e>
                        <m:sub>
                          <m:r>
                            <a:rPr lang="en-US" altLang="zh-CN" b="0" i="1">
                              <a:latin typeface="Cambria Math" panose="02040503050406030204" pitchFamily="18" charset="0"/>
                              <a:ea typeface="Arial Unicode MS" pitchFamily="50" charset="-127"/>
                              <a:cs typeface="Arial Unicode MS" pitchFamily="50" charset="-127"/>
                            </a:rPr>
                            <m:t>𝑛</m:t>
                          </m:r>
                        </m:sub>
                        <m:sup>
                          <m:r>
                            <a:rPr lang="en-US" altLang="zh-CN" b="0" i="1">
                              <a:latin typeface="Cambria Math" panose="02040503050406030204" pitchFamily="18" charset="0"/>
                              <a:ea typeface="Arial Unicode MS" pitchFamily="50" charset="-127"/>
                              <a:cs typeface="Arial Unicode MS" pitchFamily="50" charset="-127"/>
                            </a:rPr>
                            <m:t>(</m:t>
                          </m:r>
                          <m:r>
                            <a:rPr lang="en-US" altLang="zh-CN" b="0" i="1">
                              <a:latin typeface="Cambria Math" panose="02040503050406030204" pitchFamily="18" charset="0"/>
                              <a:ea typeface="Arial Unicode MS" pitchFamily="50" charset="-127"/>
                              <a:cs typeface="Arial Unicode MS" pitchFamily="50" charset="-127"/>
                            </a:rPr>
                            <m:t>𝑡</m:t>
                          </m:r>
                          <m:r>
                            <a:rPr lang="en-US" altLang="zh-CN" b="0" i="1">
                              <a:latin typeface="Cambria Math" panose="02040503050406030204" pitchFamily="18" charset="0"/>
                              <a:ea typeface="Arial Unicode MS" pitchFamily="50" charset="-127"/>
                              <a:cs typeface="Arial Unicode MS" pitchFamily="50" charset="-127"/>
                            </a:rPr>
                            <m:t>)</m:t>
                          </m:r>
                        </m:sup>
                      </m:sSubSup>
                      <m:r>
                        <a:rPr lang="en-US" altLang="zh-CN" b="0" i="1">
                          <a:latin typeface="Cambria Math" panose="02040503050406030204" pitchFamily="18" charset="0"/>
                          <a:ea typeface="Arial Unicode MS" pitchFamily="50" charset="-127"/>
                          <a:cs typeface="Arial Unicode MS" pitchFamily="50" charset="-127"/>
                        </a:rPr>
                        <m:t>−</m:t>
                      </m:r>
                      <m:sSup>
                        <m:sSupPr>
                          <m:ctrlPr>
                            <a:rPr lang="en-US" altLang="zh-CN" b="0" i="1">
                              <a:latin typeface="Cambria Math" panose="02040503050406030204" pitchFamily="18" charset="0"/>
                              <a:ea typeface="Arial Unicode MS" pitchFamily="50" charset="-127"/>
                              <a:cs typeface="Arial Unicode MS" pitchFamily="50" charset="-127"/>
                            </a:rPr>
                          </m:ctrlPr>
                        </m:sSupPr>
                        <m:e>
                          <m:r>
                            <a:rPr lang="en-US" altLang="zh-CN" b="0" i="1">
                              <a:latin typeface="Cambria Math" panose="02040503050406030204" pitchFamily="18" charset="0"/>
                              <a:ea typeface="Arial Unicode MS" pitchFamily="50" charset="-127"/>
                              <a:cs typeface="Arial Unicode MS" pitchFamily="50" charset="-127"/>
                            </a:rPr>
                            <m:t>𝑀</m:t>
                          </m:r>
                        </m:e>
                        <m:sup>
                          <m:d>
                            <m:dPr>
                              <m:ctrlPr>
                                <a:rPr lang="en-US" altLang="zh-CN" b="0" i="1">
                                  <a:latin typeface="Cambria Math" panose="02040503050406030204" pitchFamily="18" charset="0"/>
                                  <a:ea typeface="Arial Unicode MS" pitchFamily="50" charset="-127"/>
                                  <a:cs typeface="Arial Unicode MS" pitchFamily="50" charset="-127"/>
                                </a:rPr>
                              </m:ctrlPr>
                            </m:dPr>
                            <m:e>
                              <m:r>
                                <a:rPr lang="en-US" altLang="zh-CN" b="0" i="1">
                                  <a:latin typeface="Cambria Math" panose="02040503050406030204" pitchFamily="18" charset="0"/>
                                  <a:ea typeface="Arial Unicode MS" pitchFamily="50" charset="-127"/>
                                  <a:cs typeface="Arial Unicode MS" pitchFamily="50" charset="-127"/>
                                </a:rPr>
                                <m:t>𝑡</m:t>
                              </m:r>
                            </m:e>
                          </m:d>
                        </m:sup>
                      </m:sSup>
                    </m:oMath>
                  </m:oMathPara>
                </a14:m>
                <a:endParaRPr lang="zh-CN" altLang="en-US" dirty="0"/>
              </a:p>
            </p:txBody>
          </p:sp>
        </mc:Choice>
        <mc:Fallback xmlns="">
          <p:sp>
            <p:nvSpPr>
              <p:cNvPr id="119" name="矩形 118">
                <a:extLst>
                  <a:ext uri="{FF2B5EF4-FFF2-40B4-BE49-F238E27FC236}">
                    <a16:creationId xmlns:a16="http://schemas.microsoft.com/office/drawing/2014/main" id="{06FE291C-8DF1-4FA9-86E0-81ECC689F42E}"/>
                  </a:ext>
                </a:extLst>
              </p:cNvPr>
              <p:cNvSpPr>
                <a:spLocks noRot="1" noChangeAspect="1" noMove="1" noResize="1" noEditPoints="1" noAdjustHandles="1" noChangeArrowheads="1" noChangeShapeType="1" noTextEdit="1"/>
              </p:cNvSpPr>
              <p:nvPr/>
            </p:nvSpPr>
            <p:spPr>
              <a:xfrm>
                <a:off x="2410454" y="1652520"/>
                <a:ext cx="2118683" cy="1107611"/>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矩形 119">
                <a:extLst>
                  <a:ext uri="{FF2B5EF4-FFF2-40B4-BE49-F238E27FC236}">
                    <a16:creationId xmlns:a16="http://schemas.microsoft.com/office/drawing/2014/main" id="{B9D3E2C3-3361-48A8-8161-A1E23EBFBE85}"/>
                  </a:ext>
                </a:extLst>
              </p:cNvPr>
              <p:cNvSpPr/>
              <p:nvPr/>
            </p:nvSpPr>
            <p:spPr>
              <a:xfrm>
                <a:off x="4408250" y="1832056"/>
                <a:ext cx="2118683" cy="748538"/>
              </a:xfrm>
              <a:prstGeom prst="rect">
                <a:avLst/>
              </a:prstGeom>
            </p:spPr>
            <p:txBody>
              <a:bodyPr wrap="square">
                <a:spAutoFit/>
              </a:bodyPr>
              <a:lstStyle/>
              <a:p>
                <a:pPr algn="ctr" eaLnBrk="1" hangingPunct="1"/>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Δ</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Sup>
                            <m:sSubSupPr>
                              <m:ctrlPr>
                                <a:rPr lang="en-US" altLang="zh-CN" b="0" i="1" smtClean="0">
                                  <a:latin typeface="Cambria Math" panose="02040503050406030204" pitchFamily="18" charset="0"/>
                                </a:rPr>
                              </m:ctrlPr>
                            </m:sSubSupPr>
                            <m:e>
                              <m:r>
                                <m:rPr>
                                  <m:sty m:val="p"/>
                                </m:rPr>
                                <a:rPr lang="en-US" altLang="zh-CN" b="0" i="0" smtClean="0">
                                  <a:latin typeface="Cambria Math" panose="02040503050406030204" pitchFamily="18" charset="0"/>
                                </a:rPr>
                                <m:t>Δ</m:t>
                              </m:r>
                            </m:e>
                            <m:sub>
                              <m:r>
                                <a:rPr lang="en-US" altLang="zh-CN" b="0" i="1" smtClean="0">
                                  <a:latin typeface="Cambria Math" panose="02040503050406030204" pitchFamily="18" charset="0"/>
                                </a:rPr>
                                <m:t>𝑖</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sup>
                          </m:sSubSup>
                        </m:e>
                      </m:nary>
                    </m:oMath>
                  </m:oMathPara>
                </a14:m>
                <a:endParaRPr lang="en-US" altLang="zh-CN" b="0" dirty="0"/>
              </a:p>
              <a:p>
                <a:pPr algn="ctr" eaLnBrk="1" hangingPunct="1"/>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up>
                      </m:sSup>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Δ</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up>
                      </m:sSup>
                    </m:oMath>
                  </m:oMathPara>
                </a14:m>
                <a:endParaRPr lang="zh-CN" altLang="en-US" b="0" dirty="0"/>
              </a:p>
            </p:txBody>
          </p:sp>
        </mc:Choice>
        <mc:Fallback xmlns="">
          <p:sp>
            <p:nvSpPr>
              <p:cNvPr id="120" name="矩形 119">
                <a:extLst>
                  <a:ext uri="{FF2B5EF4-FFF2-40B4-BE49-F238E27FC236}">
                    <a16:creationId xmlns:a16="http://schemas.microsoft.com/office/drawing/2014/main" id="{B9D3E2C3-3361-48A8-8161-A1E23EBFBE85}"/>
                  </a:ext>
                </a:extLst>
              </p:cNvPr>
              <p:cNvSpPr>
                <a:spLocks noRot="1" noChangeAspect="1" noMove="1" noResize="1" noEditPoints="1" noAdjustHandles="1" noChangeArrowheads="1" noChangeShapeType="1" noTextEdit="1"/>
              </p:cNvSpPr>
              <p:nvPr/>
            </p:nvSpPr>
            <p:spPr>
              <a:xfrm>
                <a:off x="4408250" y="1832056"/>
                <a:ext cx="2118683" cy="748538"/>
              </a:xfrm>
              <a:prstGeom prst="rect">
                <a:avLst/>
              </a:prstGeom>
              <a:blipFill>
                <a:blip r:embed="rId20"/>
                <a:stretch>
                  <a:fillRect t="-98361" r="-16379" b="-1180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195428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5C284F-3EF0-4EE0-A304-3C8D07C3FBF4}"/>
              </a:ext>
            </a:extLst>
          </p:cNvPr>
          <p:cNvSpPr>
            <a:spLocks noGrp="1"/>
          </p:cNvSpPr>
          <p:nvPr>
            <p:ph type="title"/>
          </p:nvPr>
        </p:nvSpPr>
        <p:spPr/>
        <p:txBody>
          <a:bodyPr/>
          <a:lstStyle/>
          <a:p>
            <a:r>
              <a:rPr lang="en-US" altLang="zh-CN" dirty="0"/>
              <a:t>Preliminary and Definition</a:t>
            </a:r>
          </a:p>
        </p:txBody>
      </p:sp>
      <p:sp>
        <p:nvSpPr>
          <p:cNvPr id="3" name="内容占位符 2">
            <a:extLst>
              <a:ext uri="{FF2B5EF4-FFF2-40B4-BE49-F238E27FC236}">
                <a16:creationId xmlns:a16="http://schemas.microsoft.com/office/drawing/2014/main" id="{8A7AADF1-A3A2-410B-925E-0AAAE2927246}"/>
              </a:ext>
            </a:extLst>
          </p:cNvPr>
          <p:cNvSpPr>
            <a:spLocks noGrp="1"/>
          </p:cNvSpPr>
          <p:nvPr>
            <p:ph idx="1"/>
          </p:nvPr>
        </p:nvSpPr>
        <p:spPr>
          <a:xfrm>
            <a:off x="251520" y="908050"/>
            <a:ext cx="8640960" cy="714375"/>
          </a:xfrm>
        </p:spPr>
        <p:txBody>
          <a:bodyPr/>
          <a:lstStyle/>
          <a:p>
            <a:r>
              <a:rPr lang="en-US" altLang="zh-CN" dirty="0"/>
              <a:t>Federated Learning Framework</a:t>
            </a:r>
          </a:p>
          <a:p>
            <a:endParaRPr lang="zh-CN" altLang="en-US" dirty="0"/>
          </a:p>
        </p:txBody>
      </p:sp>
      <p:sp>
        <p:nvSpPr>
          <p:cNvPr id="4" name="灯片编号占位符 3">
            <a:extLst>
              <a:ext uri="{FF2B5EF4-FFF2-40B4-BE49-F238E27FC236}">
                <a16:creationId xmlns:a16="http://schemas.microsoft.com/office/drawing/2014/main" id="{18DA7A04-9923-4A55-8AB3-8A88A0D23542}"/>
              </a:ext>
            </a:extLst>
          </p:cNvPr>
          <p:cNvSpPr>
            <a:spLocks noGrp="1"/>
          </p:cNvSpPr>
          <p:nvPr>
            <p:ph type="sldNum" sz="quarter" idx="12"/>
          </p:nvPr>
        </p:nvSpPr>
        <p:spPr/>
        <p:txBody>
          <a:bodyPr/>
          <a:lstStyle/>
          <a:p>
            <a:pPr>
              <a:defRPr/>
            </a:pPr>
            <a:fld id="{73697CC5-BB9E-487E-AFF3-8F5506CF83B5}" type="slidenum">
              <a:rPr lang="en-US" altLang="ko-KR" smtClean="0"/>
              <a:pPr>
                <a:defRPr/>
              </a:pPr>
              <a:t>44</a:t>
            </a:fld>
            <a:endParaRPr lang="en-US" altLang="ko-KR"/>
          </a:p>
        </p:txBody>
      </p:sp>
      <mc:AlternateContent xmlns:mc="http://schemas.openxmlformats.org/markup-compatibility/2006" xmlns:a14="http://schemas.microsoft.com/office/drawing/2010/main">
        <mc:Choice Requires="a14">
          <p:sp>
            <p:nvSpPr>
              <p:cNvPr id="7" name="矩形: 圆角 6">
                <a:extLst>
                  <a:ext uri="{FF2B5EF4-FFF2-40B4-BE49-F238E27FC236}">
                    <a16:creationId xmlns:a16="http://schemas.microsoft.com/office/drawing/2014/main" id="{11414957-4BBB-44E2-A7BC-85EBB676B74A}"/>
                  </a:ext>
                </a:extLst>
              </p:cNvPr>
              <p:cNvSpPr/>
              <p:nvPr/>
            </p:nvSpPr>
            <p:spPr bwMode="auto">
              <a:xfrm>
                <a:off x="3289750" y="4571831"/>
                <a:ext cx="2112718" cy="1367053"/>
              </a:xfrm>
              <a:prstGeom prst="roundRect">
                <a:avLst>
                  <a:gd name="adj" fmla="val 10173"/>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𝑪𝒍𝒊𝒆𝒏𝒕</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 </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𝒊</m:t>
                      </m:r>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7" name="矩形: 圆角 6">
                <a:extLst>
                  <a:ext uri="{FF2B5EF4-FFF2-40B4-BE49-F238E27FC236}">
                    <a16:creationId xmlns:a16="http://schemas.microsoft.com/office/drawing/2014/main" id="{11414957-4BBB-44E2-A7BC-85EBB676B74A}"/>
                  </a:ext>
                </a:extLst>
              </p:cNvPr>
              <p:cNvSpPr>
                <a:spLocks noRot="1" noChangeAspect="1" noMove="1" noResize="1" noEditPoints="1" noAdjustHandles="1" noChangeArrowheads="1" noChangeShapeType="1" noTextEdit="1"/>
              </p:cNvSpPr>
              <p:nvPr/>
            </p:nvSpPr>
            <p:spPr bwMode="auto">
              <a:xfrm>
                <a:off x="3289750" y="4571831"/>
                <a:ext cx="2112718" cy="1367053"/>
              </a:xfrm>
              <a:prstGeom prst="roundRect">
                <a:avLst>
                  <a:gd name="adj" fmla="val 10173"/>
                </a:avLst>
              </a:prstGeom>
              <a:blipFill>
                <a:blip r:embed="rId2"/>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p:sp>
        <p:nvSpPr>
          <p:cNvPr id="9" name="矩形: 圆角 8">
            <a:extLst>
              <a:ext uri="{FF2B5EF4-FFF2-40B4-BE49-F238E27FC236}">
                <a16:creationId xmlns:a16="http://schemas.microsoft.com/office/drawing/2014/main" id="{058A9071-20D6-4661-BF1B-2F7B8358C51B}"/>
              </a:ext>
            </a:extLst>
          </p:cNvPr>
          <p:cNvSpPr/>
          <p:nvPr/>
        </p:nvSpPr>
        <p:spPr bwMode="auto">
          <a:xfrm>
            <a:off x="251520" y="2050452"/>
            <a:ext cx="8313460" cy="1735567"/>
          </a:xfrm>
          <a:prstGeom prst="roundRect">
            <a:avLst>
              <a:gd name="adj" fmla="val 8483"/>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nvGrpSpPr>
          <p:cNvPr id="29" name="组合 28">
            <a:extLst>
              <a:ext uri="{FF2B5EF4-FFF2-40B4-BE49-F238E27FC236}">
                <a16:creationId xmlns:a16="http://schemas.microsoft.com/office/drawing/2014/main" id="{0ECA9B1B-FB74-4C59-8374-7FFCB4AB7D00}"/>
              </a:ext>
            </a:extLst>
          </p:cNvPr>
          <p:cNvGrpSpPr/>
          <p:nvPr/>
        </p:nvGrpSpPr>
        <p:grpSpPr>
          <a:xfrm>
            <a:off x="3459327" y="4714748"/>
            <a:ext cx="1773565" cy="936104"/>
            <a:chOff x="3419872" y="4293096"/>
            <a:chExt cx="1773565" cy="936104"/>
          </a:xfrm>
        </p:grpSpPr>
        <p:grpSp>
          <p:nvGrpSpPr>
            <p:cNvPr id="28" name="组合 27">
              <a:extLst>
                <a:ext uri="{FF2B5EF4-FFF2-40B4-BE49-F238E27FC236}">
                  <a16:creationId xmlns:a16="http://schemas.microsoft.com/office/drawing/2014/main" id="{1477D203-EB45-46B4-89D6-C2ACF0438929}"/>
                </a:ext>
              </a:extLst>
            </p:cNvPr>
            <p:cNvGrpSpPr/>
            <p:nvPr/>
          </p:nvGrpSpPr>
          <p:grpSpPr>
            <a:xfrm>
              <a:off x="3419872" y="4293096"/>
              <a:ext cx="648072" cy="936104"/>
              <a:chOff x="3419872" y="4293096"/>
              <a:chExt cx="648072" cy="936104"/>
            </a:xfrm>
          </p:grpSpPr>
          <mc:AlternateContent xmlns:mc="http://schemas.openxmlformats.org/markup-compatibility/2006" xmlns:a14="http://schemas.microsoft.com/office/drawing/2010/main">
            <mc:Choice Requires="a14">
              <p:sp>
                <p:nvSpPr>
                  <p:cNvPr id="8" name="流程图: 磁盘 7">
                    <a:extLst>
                      <a:ext uri="{FF2B5EF4-FFF2-40B4-BE49-F238E27FC236}">
                        <a16:creationId xmlns:a16="http://schemas.microsoft.com/office/drawing/2014/main" id="{885C0341-12C1-481B-9AF5-2D76CA9BFD56}"/>
                      </a:ext>
                    </a:extLst>
                  </p:cNvPr>
                  <p:cNvSpPr/>
                  <p:nvPr/>
                </p:nvSpPr>
                <p:spPr bwMode="auto">
                  <a:xfrm>
                    <a:off x="3419872" y="4797152"/>
                    <a:ext cx="648072" cy="432048"/>
                  </a:xfrm>
                  <a:prstGeom prst="flowChartMagneticDisk">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𝑫</m:t>
                              </m:r>
                            </m:e>
                            <m:sub>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𝒊</m:t>
                              </m:r>
                            </m:sub>
                          </m:sSub>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8" name="流程图: 磁盘 7">
                    <a:extLst>
                      <a:ext uri="{FF2B5EF4-FFF2-40B4-BE49-F238E27FC236}">
                        <a16:creationId xmlns:a16="http://schemas.microsoft.com/office/drawing/2014/main" id="{885C0341-12C1-481B-9AF5-2D76CA9BFD56}"/>
                      </a:ext>
                    </a:extLst>
                  </p:cNvPr>
                  <p:cNvSpPr>
                    <a:spLocks noRot="1" noChangeAspect="1" noMove="1" noResize="1" noEditPoints="1" noAdjustHandles="1" noChangeArrowheads="1" noChangeShapeType="1" noTextEdit="1"/>
                  </p:cNvSpPr>
                  <p:nvPr/>
                </p:nvSpPr>
                <p:spPr bwMode="auto">
                  <a:xfrm>
                    <a:off x="3419872" y="4797152"/>
                    <a:ext cx="648072" cy="432048"/>
                  </a:xfrm>
                  <a:prstGeom prst="flowChartMagneticDisk">
                    <a:avLst/>
                  </a:prstGeom>
                  <a:blipFill>
                    <a:blip r:embed="rId3"/>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折角 18">
                    <a:extLst>
                      <a:ext uri="{FF2B5EF4-FFF2-40B4-BE49-F238E27FC236}">
                        <a16:creationId xmlns:a16="http://schemas.microsoft.com/office/drawing/2014/main" id="{9E4360F1-D794-4753-A3AD-9F46AAE73189}"/>
                      </a:ext>
                    </a:extLst>
                  </p:cNvPr>
                  <p:cNvSpPr/>
                  <p:nvPr/>
                </p:nvSpPr>
                <p:spPr bwMode="auto">
                  <a:xfrm>
                    <a:off x="3419872" y="4293096"/>
                    <a:ext cx="648072" cy="432048"/>
                  </a:xfrm>
                  <a:prstGeom prst="foldedCorner">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p>
                            <m:sSupPr>
                              <m:ctrlP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pPr>
                            <m:e>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𝑴</m:t>
                              </m:r>
                            </m:e>
                            <m:sup>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𝒕</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up>
                          </m:sSup>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19" name="矩形: 折角 18">
                    <a:extLst>
                      <a:ext uri="{FF2B5EF4-FFF2-40B4-BE49-F238E27FC236}">
                        <a16:creationId xmlns:a16="http://schemas.microsoft.com/office/drawing/2014/main" id="{9E4360F1-D794-4753-A3AD-9F46AAE73189}"/>
                      </a:ext>
                    </a:extLst>
                  </p:cNvPr>
                  <p:cNvSpPr>
                    <a:spLocks noRot="1" noChangeAspect="1" noMove="1" noResize="1" noEditPoints="1" noAdjustHandles="1" noChangeArrowheads="1" noChangeShapeType="1" noTextEdit="1"/>
                  </p:cNvSpPr>
                  <p:nvPr/>
                </p:nvSpPr>
                <p:spPr bwMode="auto">
                  <a:xfrm>
                    <a:off x="3419872" y="4293096"/>
                    <a:ext cx="648072" cy="432048"/>
                  </a:xfrm>
                  <a:prstGeom prst="foldedCorner">
                    <a:avLst/>
                  </a:prstGeom>
                  <a:blipFill>
                    <a:blip r:embed="rId4"/>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0" name="矩形: 折角 19">
                  <a:extLst>
                    <a:ext uri="{FF2B5EF4-FFF2-40B4-BE49-F238E27FC236}">
                      <a16:creationId xmlns:a16="http://schemas.microsoft.com/office/drawing/2014/main" id="{2E2B75BC-421E-40F6-86E8-2EE6DAF459D5}"/>
                    </a:ext>
                  </a:extLst>
                </p:cNvPr>
                <p:cNvSpPr/>
                <p:nvPr/>
              </p:nvSpPr>
              <p:spPr bwMode="auto">
                <a:xfrm>
                  <a:off x="4545365" y="4545124"/>
                  <a:ext cx="648072" cy="432048"/>
                </a:xfrm>
                <a:prstGeom prst="foldedCorner">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SupPr>
                          <m:e>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𝑴</m:t>
                            </m:r>
                          </m:e>
                          <m:sub>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𝒊</m:t>
                            </m:r>
                          </m:sub>
                          <m:sup>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𝒕</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up>
                        </m:sSubSup>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20" name="矩形: 折角 19">
                  <a:extLst>
                    <a:ext uri="{FF2B5EF4-FFF2-40B4-BE49-F238E27FC236}">
                      <a16:creationId xmlns:a16="http://schemas.microsoft.com/office/drawing/2014/main" id="{2E2B75BC-421E-40F6-86E8-2EE6DAF459D5}"/>
                    </a:ext>
                  </a:extLst>
                </p:cNvPr>
                <p:cNvSpPr>
                  <a:spLocks noRot="1" noChangeAspect="1" noMove="1" noResize="1" noEditPoints="1" noAdjustHandles="1" noChangeArrowheads="1" noChangeShapeType="1" noTextEdit="1"/>
                </p:cNvSpPr>
                <p:nvPr/>
              </p:nvSpPr>
              <p:spPr bwMode="auto">
                <a:xfrm>
                  <a:off x="4545365" y="4545124"/>
                  <a:ext cx="648072" cy="432048"/>
                </a:xfrm>
                <a:prstGeom prst="foldedCorner">
                  <a:avLst/>
                </a:prstGeom>
                <a:blipFill>
                  <a:blip r:embed="rId5"/>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p:grpSp>
      <p:cxnSp>
        <p:nvCxnSpPr>
          <p:cNvPr id="22" name="连接符: 肘形 21">
            <a:extLst>
              <a:ext uri="{FF2B5EF4-FFF2-40B4-BE49-F238E27FC236}">
                <a16:creationId xmlns:a16="http://schemas.microsoft.com/office/drawing/2014/main" id="{8B303AC3-5351-4F3D-A942-8E1261CD150D}"/>
              </a:ext>
            </a:extLst>
          </p:cNvPr>
          <p:cNvCxnSpPr>
            <a:stCxn id="19" idx="3"/>
            <a:endCxn id="20" idx="1"/>
          </p:cNvCxnSpPr>
          <p:nvPr/>
        </p:nvCxnSpPr>
        <p:spPr bwMode="auto">
          <a:xfrm>
            <a:off x="4107399" y="4930772"/>
            <a:ext cx="477421" cy="252028"/>
          </a:xfrm>
          <a:prstGeom prst="bentConnector3">
            <a:avLst>
              <a:gd name="adj1" fmla="val 50000"/>
            </a:avLst>
          </a:prstGeom>
          <a:solidFill>
            <a:srgbClr val="C0C0C0">
              <a:alpha val="0"/>
            </a:srgbClr>
          </a:solidFill>
          <a:ln w="9525" cap="flat" cmpd="sng" algn="ctr">
            <a:solidFill>
              <a:schemeClr val="tx1"/>
            </a:solidFill>
            <a:prstDash val="solid"/>
            <a:round/>
            <a:headEnd type="none" w="med" len="med"/>
            <a:tailEnd type="triangle"/>
          </a:ln>
          <a:effectLst/>
        </p:spPr>
      </p:cxnSp>
      <p:cxnSp>
        <p:nvCxnSpPr>
          <p:cNvPr id="23" name="连接符: 肘形 22">
            <a:extLst>
              <a:ext uri="{FF2B5EF4-FFF2-40B4-BE49-F238E27FC236}">
                <a16:creationId xmlns:a16="http://schemas.microsoft.com/office/drawing/2014/main" id="{775A0AAC-983D-4D9D-AEF2-DC8F6DA1F947}"/>
              </a:ext>
            </a:extLst>
          </p:cNvPr>
          <p:cNvCxnSpPr>
            <a:cxnSpLocks/>
            <a:stCxn id="8" idx="4"/>
            <a:endCxn id="20" idx="1"/>
          </p:cNvCxnSpPr>
          <p:nvPr/>
        </p:nvCxnSpPr>
        <p:spPr bwMode="auto">
          <a:xfrm flipV="1">
            <a:off x="4107399" y="5182800"/>
            <a:ext cx="477421" cy="252028"/>
          </a:xfrm>
          <a:prstGeom prst="bentConnector3">
            <a:avLst>
              <a:gd name="adj1" fmla="val 50000"/>
            </a:avLst>
          </a:prstGeom>
          <a:solidFill>
            <a:srgbClr val="C0C0C0">
              <a:alpha val="0"/>
            </a:srgbClr>
          </a:solidFill>
          <a:ln w="9525" cap="flat" cmpd="sng" algn="ctr">
            <a:solidFill>
              <a:schemeClr val="tx1"/>
            </a:solidFill>
            <a:prstDash val="solid"/>
            <a:round/>
            <a:headEnd type="none" w="med" len="med"/>
            <a:tailEnd type="triangle"/>
          </a:ln>
          <a:effectLst/>
        </p:spPr>
      </p:cxnSp>
      <p:cxnSp>
        <p:nvCxnSpPr>
          <p:cNvPr id="31" name="直接箭头连接符 30">
            <a:extLst>
              <a:ext uri="{FF2B5EF4-FFF2-40B4-BE49-F238E27FC236}">
                <a16:creationId xmlns:a16="http://schemas.microsoft.com/office/drawing/2014/main" id="{B2E8948C-C4F6-40AC-9E32-B3C6619CA602}"/>
              </a:ext>
            </a:extLst>
          </p:cNvPr>
          <p:cNvCxnSpPr>
            <a:endCxn id="19" idx="0"/>
          </p:cNvCxnSpPr>
          <p:nvPr/>
        </p:nvCxnSpPr>
        <p:spPr bwMode="auto">
          <a:xfrm>
            <a:off x="3783363" y="3850652"/>
            <a:ext cx="0" cy="864096"/>
          </a:xfrm>
          <a:prstGeom prst="straightConnector1">
            <a:avLst/>
          </a:prstGeom>
          <a:solidFill>
            <a:srgbClr val="C0C0C0">
              <a:alpha val="0"/>
            </a:srgbClr>
          </a:solidFill>
          <a:ln w="9525" cap="flat" cmpd="sng" algn="ctr">
            <a:solidFill>
              <a:schemeClr val="tx1"/>
            </a:solidFill>
            <a:prstDash val="solid"/>
            <a:round/>
            <a:headEnd type="none" w="med" len="med"/>
            <a:tailEnd type="triangle"/>
          </a:ln>
          <a:effectLst/>
        </p:spPr>
      </p:cxnSp>
      <p:cxnSp>
        <p:nvCxnSpPr>
          <p:cNvPr id="32" name="直接箭头连接符 31">
            <a:extLst>
              <a:ext uri="{FF2B5EF4-FFF2-40B4-BE49-F238E27FC236}">
                <a16:creationId xmlns:a16="http://schemas.microsoft.com/office/drawing/2014/main" id="{12B5E982-4BF3-4314-AB4F-5174A1C4DBC5}"/>
              </a:ext>
            </a:extLst>
          </p:cNvPr>
          <p:cNvCxnSpPr>
            <a:cxnSpLocks/>
            <a:stCxn id="20" idx="0"/>
          </p:cNvCxnSpPr>
          <p:nvPr/>
        </p:nvCxnSpPr>
        <p:spPr bwMode="auto">
          <a:xfrm flipV="1">
            <a:off x="4908856" y="3822023"/>
            <a:ext cx="0" cy="1144753"/>
          </a:xfrm>
          <a:prstGeom prst="straightConnector1">
            <a:avLst/>
          </a:prstGeom>
          <a:solidFill>
            <a:srgbClr val="C0C0C0">
              <a:alpha val="0"/>
            </a:srgbClr>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5" name="矩形: 圆角 34">
                <a:extLst>
                  <a:ext uri="{FF2B5EF4-FFF2-40B4-BE49-F238E27FC236}">
                    <a16:creationId xmlns:a16="http://schemas.microsoft.com/office/drawing/2014/main" id="{5B312505-7044-4302-8C5D-FA279E3F5A8A}"/>
                  </a:ext>
                </a:extLst>
              </p:cNvPr>
              <p:cNvSpPr/>
              <p:nvPr/>
            </p:nvSpPr>
            <p:spPr bwMode="auto">
              <a:xfrm>
                <a:off x="357156" y="4571831"/>
                <a:ext cx="2112718" cy="1367053"/>
              </a:xfrm>
              <a:prstGeom prst="roundRect">
                <a:avLst>
                  <a:gd name="adj" fmla="val 10173"/>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𝑪𝒍𝒊𝒆𝒏𝒕</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 </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𝟏</m:t>
                      </m:r>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35" name="矩形: 圆角 34">
                <a:extLst>
                  <a:ext uri="{FF2B5EF4-FFF2-40B4-BE49-F238E27FC236}">
                    <a16:creationId xmlns:a16="http://schemas.microsoft.com/office/drawing/2014/main" id="{5B312505-7044-4302-8C5D-FA279E3F5A8A}"/>
                  </a:ext>
                </a:extLst>
              </p:cNvPr>
              <p:cNvSpPr>
                <a:spLocks noRot="1" noChangeAspect="1" noMove="1" noResize="1" noEditPoints="1" noAdjustHandles="1" noChangeArrowheads="1" noChangeShapeType="1" noTextEdit="1"/>
              </p:cNvSpPr>
              <p:nvPr/>
            </p:nvSpPr>
            <p:spPr bwMode="auto">
              <a:xfrm>
                <a:off x="357156" y="4571831"/>
                <a:ext cx="2112718" cy="1367053"/>
              </a:xfrm>
              <a:prstGeom prst="roundRect">
                <a:avLst>
                  <a:gd name="adj" fmla="val 10173"/>
                </a:avLst>
              </a:prstGeom>
              <a:blipFill>
                <a:blip r:embed="rId6"/>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p:grpSp>
        <p:nvGrpSpPr>
          <p:cNvPr id="37" name="组合 36">
            <a:extLst>
              <a:ext uri="{FF2B5EF4-FFF2-40B4-BE49-F238E27FC236}">
                <a16:creationId xmlns:a16="http://schemas.microsoft.com/office/drawing/2014/main" id="{05DC3301-D9CB-499F-BB0F-F764FA8A2939}"/>
              </a:ext>
            </a:extLst>
          </p:cNvPr>
          <p:cNvGrpSpPr/>
          <p:nvPr/>
        </p:nvGrpSpPr>
        <p:grpSpPr>
          <a:xfrm>
            <a:off x="526733" y="4714748"/>
            <a:ext cx="648072" cy="936104"/>
            <a:chOff x="3419872" y="4293096"/>
            <a:chExt cx="648072" cy="936104"/>
          </a:xfrm>
        </p:grpSpPr>
        <mc:AlternateContent xmlns:mc="http://schemas.openxmlformats.org/markup-compatibility/2006" xmlns:a14="http://schemas.microsoft.com/office/drawing/2010/main">
          <mc:Choice Requires="a14">
            <p:sp>
              <p:nvSpPr>
                <p:cNvPr id="39" name="流程图: 磁盘 38">
                  <a:extLst>
                    <a:ext uri="{FF2B5EF4-FFF2-40B4-BE49-F238E27FC236}">
                      <a16:creationId xmlns:a16="http://schemas.microsoft.com/office/drawing/2014/main" id="{F96088B6-57DB-414D-A0D0-4F0F3BC1A1D2}"/>
                    </a:ext>
                  </a:extLst>
                </p:cNvPr>
                <p:cNvSpPr/>
                <p:nvPr/>
              </p:nvSpPr>
              <p:spPr bwMode="auto">
                <a:xfrm>
                  <a:off x="3419872" y="4797152"/>
                  <a:ext cx="648072" cy="432048"/>
                </a:xfrm>
                <a:prstGeom prst="flowChartMagneticDisk">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𝑫</m:t>
                            </m:r>
                          </m:e>
                          <m:sub>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𝟏</m:t>
                            </m:r>
                          </m:sub>
                        </m:sSub>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39" name="流程图: 磁盘 38">
                  <a:extLst>
                    <a:ext uri="{FF2B5EF4-FFF2-40B4-BE49-F238E27FC236}">
                      <a16:creationId xmlns:a16="http://schemas.microsoft.com/office/drawing/2014/main" id="{F96088B6-57DB-414D-A0D0-4F0F3BC1A1D2}"/>
                    </a:ext>
                  </a:extLst>
                </p:cNvPr>
                <p:cNvSpPr>
                  <a:spLocks noRot="1" noChangeAspect="1" noMove="1" noResize="1" noEditPoints="1" noAdjustHandles="1" noChangeArrowheads="1" noChangeShapeType="1" noTextEdit="1"/>
                </p:cNvSpPr>
                <p:nvPr/>
              </p:nvSpPr>
              <p:spPr bwMode="auto">
                <a:xfrm>
                  <a:off x="3419872" y="4797152"/>
                  <a:ext cx="648072" cy="432048"/>
                </a:xfrm>
                <a:prstGeom prst="flowChartMagneticDisk">
                  <a:avLst/>
                </a:prstGeom>
                <a:blipFill>
                  <a:blip r:embed="rId7"/>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折角 39">
                  <a:extLst>
                    <a:ext uri="{FF2B5EF4-FFF2-40B4-BE49-F238E27FC236}">
                      <a16:creationId xmlns:a16="http://schemas.microsoft.com/office/drawing/2014/main" id="{89B81DC8-6585-4735-8029-39A754326BD3}"/>
                    </a:ext>
                  </a:extLst>
                </p:cNvPr>
                <p:cNvSpPr/>
                <p:nvPr/>
              </p:nvSpPr>
              <p:spPr bwMode="auto">
                <a:xfrm>
                  <a:off x="3419872" y="4293096"/>
                  <a:ext cx="648072" cy="432048"/>
                </a:xfrm>
                <a:prstGeom prst="foldedCorner">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p>
                          <m:sSupPr>
                            <m:ctrlP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pPr>
                          <m:e>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𝑴</m:t>
                            </m:r>
                          </m:e>
                          <m:sup>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𝒕</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up>
                        </m:sSup>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40" name="矩形: 折角 39">
                  <a:extLst>
                    <a:ext uri="{FF2B5EF4-FFF2-40B4-BE49-F238E27FC236}">
                      <a16:creationId xmlns:a16="http://schemas.microsoft.com/office/drawing/2014/main" id="{89B81DC8-6585-4735-8029-39A754326BD3}"/>
                    </a:ext>
                  </a:extLst>
                </p:cNvPr>
                <p:cNvSpPr>
                  <a:spLocks noRot="1" noChangeAspect="1" noMove="1" noResize="1" noEditPoints="1" noAdjustHandles="1" noChangeArrowheads="1" noChangeShapeType="1" noTextEdit="1"/>
                </p:cNvSpPr>
                <p:nvPr/>
              </p:nvSpPr>
              <p:spPr bwMode="auto">
                <a:xfrm>
                  <a:off x="3419872" y="4293096"/>
                  <a:ext cx="648072" cy="432048"/>
                </a:xfrm>
                <a:prstGeom prst="foldedCorner">
                  <a:avLst/>
                </a:prstGeom>
                <a:blipFill>
                  <a:blip r:embed="rId4"/>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折角 37">
                <a:extLst>
                  <a:ext uri="{FF2B5EF4-FFF2-40B4-BE49-F238E27FC236}">
                    <a16:creationId xmlns:a16="http://schemas.microsoft.com/office/drawing/2014/main" id="{3CED6556-8FE9-4F26-85A0-F95110E55B7A}"/>
                  </a:ext>
                </a:extLst>
              </p:cNvPr>
              <p:cNvSpPr/>
              <p:nvPr/>
            </p:nvSpPr>
            <p:spPr bwMode="auto">
              <a:xfrm>
                <a:off x="1652226" y="4966776"/>
                <a:ext cx="648072" cy="432048"/>
              </a:xfrm>
              <a:prstGeom prst="foldedCorner">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SupPr>
                        <m:e>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𝑴</m:t>
                          </m:r>
                        </m:e>
                        <m:sub>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𝟏</m:t>
                          </m:r>
                        </m:sub>
                        <m:sup>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𝒕</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up>
                      </m:sSubSup>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38" name="矩形: 折角 37">
                <a:extLst>
                  <a:ext uri="{FF2B5EF4-FFF2-40B4-BE49-F238E27FC236}">
                    <a16:creationId xmlns:a16="http://schemas.microsoft.com/office/drawing/2014/main" id="{3CED6556-8FE9-4F26-85A0-F95110E55B7A}"/>
                  </a:ext>
                </a:extLst>
              </p:cNvPr>
              <p:cNvSpPr>
                <a:spLocks noRot="1" noChangeAspect="1" noMove="1" noResize="1" noEditPoints="1" noAdjustHandles="1" noChangeArrowheads="1" noChangeShapeType="1" noTextEdit="1"/>
              </p:cNvSpPr>
              <p:nvPr/>
            </p:nvSpPr>
            <p:spPr bwMode="auto">
              <a:xfrm>
                <a:off x="1652226" y="4966776"/>
                <a:ext cx="648072" cy="432048"/>
              </a:xfrm>
              <a:prstGeom prst="foldedCorner">
                <a:avLst/>
              </a:prstGeom>
              <a:blipFill>
                <a:blip r:embed="rId8"/>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p:cxnSp>
        <p:nvCxnSpPr>
          <p:cNvPr id="41" name="连接符: 肘形 40">
            <a:extLst>
              <a:ext uri="{FF2B5EF4-FFF2-40B4-BE49-F238E27FC236}">
                <a16:creationId xmlns:a16="http://schemas.microsoft.com/office/drawing/2014/main" id="{8E9AC6EB-8595-4001-B35C-4C2F9BCA82C2}"/>
              </a:ext>
            </a:extLst>
          </p:cNvPr>
          <p:cNvCxnSpPr>
            <a:stCxn id="40" idx="3"/>
            <a:endCxn id="38" idx="1"/>
          </p:cNvCxnSpPr>
          <p:nvPr/>
        </p:nvCxnSpPr>
        <p:spPr bwMode="auto">
          <a:xfrm>
            <a:off x="1174805" y="4930772"/>
            <a:ext cx="477421" cy="252028"/>
          </a:xfrm>
          <a:prstGeom prst="bentConnector3">
            <a:avLst>
              <a:gd name="adj1" fmla="val 50000"/>
            </a:avLst>
          </a:prstGeom>
          <a:solidFill>
            <a:srgbClr val="C0C0C0">
              <a:alpha val="0"/>
            </a:srgbClr>
          </a:solidFill>
          <a:ln w="9525" cap="flat" cmpd="sng" algn="ctr">
            <a:solidFill>
              <a:schemeClr val="tx1"/>
            </a:solidFill>
            <a:prstDash val="solid"/>
            <a:round/>
            <a:headEnd type="none" w="med" len="med"/>
            <a:tailEnd type="triangle"/>
          </a:ln>
          <a:effectLst/>
        </p:spPr>
      </p:cxnSp>
      <p:cxnSp>
        <p:nvCxnSpPr>
          <p:cNvPr id="42" name="连接符: 肘形 41">
            <a:extLst>
              <a:ext uri="{FF2B5EF4-FFF2-40B4-BE49-F238E27FC236}">
                <a16:creationId xmlns:a16="http://schemas.microsoft.com/office/drawing/2014/main" id="{A459861A-A404-439A-A80D-35DAAB594444}"/>
              </a:ext>
            </a:extLst>
          </p:cNvPr>
          <p:cNvCxnSpPr>
            <a:cxnSpLocks/>
            <a:stCxn id="39" idx="4"/>
            <a:endCxn id="38" idx="1"/>
          </p:cNvCxnSpPr>
          <p:nvPr/>
        </p:nvCxnSpPr>
        <p:spPr bwMode="auto">
          <a:xfrm flipV="1">
            <a:off x="1174805" y="5182800"/>
            <a:ext cx="477421" cy="252028"/>
          </a:xfrm>
          <a:prstGeom prst="bentConnector3">
            <a:avLst>
              <a:gd name="adj1" fmla="val 50000"/>
            </a:avLst>
          </a:prstGeom>
          <a:solidFill>
            <a:srgbClr val="C0C0C0">
              <a:alpha val="0"/>
            </a:srgbClr>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3" name="矩形: 圆角 42">
                <a:extLst>
                  <a:ext uri="{FF2B5EF4-FFF2-40B4-BE49-F238E27FC236}">
                    <a16:creationId xmlns:a16="http://schemas.microsoft.com/office/drawing/2014/main" id="{B86ED2B0-E2F4-433A-936B-A6D3FEF93B41}"/>
                  </a:ext>
                </a:extLst>
              </p:cNvPr>
              <p:cNvSpPr/>
              <p:nvPr/>
            </p:nvSpPr>
            <p:spPr bwMode="auto">
              <a:xfrm>
                <a:off x="6346626" y="4571831"/>
                <a:ext cx="2112718" cy="1367053"/>
              </a:xfrm>
              <a:prstGeom prst="roundRect">
                <a:avLst>
                  <a:gd name="adj" fmla="val 10173"/>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400" b="1" i="1" u="none" strike="noStrike" cap="none" normalizeH="0" baseline="0" dirty="0">
                  <a:ln>
                    <a:noFill/>
                  </a:ln>
                  <a:solidFill>
                    <a:schemeClr val="tx1"/>
                  </a:solidFill>
                  <a:effectLst/>
                  <a:latin typeface="Cambria Math" panose="02040503050406030204" pitchFamily="18" charset="0"/>
                  <a:ea typeface="Arial Unicode MS" pitchFamily="50" charset="-127"/>
                  <a:cs typeface="Arial Unicode MS" pitchFamily="50" charset="-127"/>
                </a:endParaRPr>
              </a:p>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𝑪𝒍𝒊𝒆𝒏𝒕</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 </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𝒏</m:t>
                      </m:r>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43" name="矩形: 圆角 42">
                <a:extLst>
                  <a:ext uri="{FF2B5EF4-FFF2-40B4-BE49-F238E27FC236}">
                    <a16:creationId xmlns:a16="http://schemas.microsoft.com/office/drawing/2014/main" id="{B86ED2B0-E2F4-433A-936B-A6D3FEF93B41}"/>
                  </a:ext>
                </a:extLst>
              </p:cNvPr>
              <p:cNvSpPr>
                <a:spLocks noRot="1" noChangeAspect="1" noMove="1" noResize="1" noEditPoints="1" noAdjustHandles="1" noChangeArrowheads="1" noChangeShapeType="1" noTextEdit="1"/>
              </p:cNvSpPr>
              <p:nvPr/>
            </p:nvSpPr>
            <p:spPr bwMode="auto">
              <a:xfrm>
                <a:off x="6346626" y="4571831"/>
                <a:ext cx="2112718" cy="1367053"/>
              </a:xfrm>
              <a:prstGeom prst="roundRect">
                <a:avLst>
                  <a:gd name="adj" fmla="val 10173"/>
                </a:avLst>
              </a:prstGeom>
              <a:blipFill>
                <a:blip r:embed="rId9"/>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p:grpSp>
        <p:nvGrpSpPr>
          <p:cNvPr id="45" name="组合 44">
            <a:extLst>
              <a:ext uri="{FF2B5EF4-FFF2-40B4-BE49-F238E27FC236}">
                <a16:creationId xmlns:a16="http://schemas.microsoft.com/office/drawing/2014/main" id="{0CBB4ABF-9C55-4C64-B956-34F6497F4F0F}"/>
              </a:ext>
            </a:extLst>
          </p:cNvPr>
          <p:cNvGrpSpPr/>
          <p:nvPr/>
        </p:nvGrpSpPr>
        <p:grpSpPr>
          <a:xfrm>
            <a:off x="6516203" y="4714748"/>
            <a:ext cx="648072" cy="936104"/>
            <a:chOff x="3419872" y="4293096"/>
            <a:chExt cx="648072" cy="936104"/>
          </a:xfrm>
        </p:grpSpPr>
        <mc:AlternateContent xmlns:mc="http://schemas.openxmlformats.org/markup-compatibility/2006" xmlns:a14="http://schemas.microsoft.com/office/drawing/2010/main">
          <mc:Choice Requires="a14">
            <p:sp>
              <p:nvSpPr>
                <p:cNvPr id="47" name="流程图: 磁盘 46">
                  <a:extLst>
                    <a:ext uri="{FF2B5EF4-FFF2-40B4-BE49-F238E27FC236}">
                      <a16:creationId xmlns:a16="http://schemas.microsoft.com/office/drawing/2014/main" id="{D03B3090-C7E7-4FB0-B9BE-B97E50E9CA9D}"/>
                    </a:ext>
                  </a:extLst>
                </p:cNvPr>
                <p:cNvSpPr/>
                <p:nvPr/>
              </p:nvSpPr>
              <p:spPr bwMode="auto">
                <a:xfrm>
                  <a:off x="3419872" y="4797152"/>
                  <a:ext cx="648072" cy="432048"/>
                </a:xfrm>
                <a:prstGeom prst="flowChartMagneticDisk">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𝑫</m:t>
                            </m:r>
                          </m:e>
                          <m:sub>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𝒏</m:t>
                            </m:r>
                          </m:sub>
                        </m:sSub>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47" name="流程图: 磁盘 46">
                  <a:extLst>
                    <a:ext uri="{FF2B5EF4-FFF2-40B4-BE49-F238E27FC236}">
                      <a16:creationId xmlns:a16="http://schemas.microsoft.com/office/drawing/2014/main" id="{D03B3090-C7E7-4FB0-B9BE-B97E50E9CA9D}"/>
                    </a:ext>
                  </a:extLst>
                </p:cNvPr>
                <p:cNvSpPr>
                  <a:spLocks noRot="1" noChangeAspect="1" noMove="1" noResize="1" noEditPoints="1" noAdjustHandles="1" noChangeArrowheads="1" noChangeShapeType="1" noTextEdit="1"/>
                </p:cNvSpPr>
                <p:nvPr/>
              </p:nvSpPr>
              <p:spPr bwMode="auto">
                <a:xfrm>
                  <a:off x="3419872" y="4797152"/>
                  <a:ext cx="648072" cy="432048"/>
                </a:xfrm>
                <a:prstGeom prst="flowChartMagneticDisk">
                  <a:avLst/>
                </a:prstGeom>
                <a:blipFill>
                  <a:blip r:embed="rId10"/>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折角 47">
                  <a:extLst>
                    <a:ext uri="{FF2B5EF4-FFF2-40B4-BE49-F238E27FC236}">
                      <a16:creationId xmlns:a16="http://schemas.microsoft.com/office/drawing/2014/main" id="{0B95727E-4F61-467A-B615-B36FB084577B}"/>
                    </a:ext>
                  </a:extLst>
                </p:cNvPr>
                <p:cNvSpPr/>
                <p:nvPr/>
              </p:nvSpPr>
              <p:spPr bwMode="auto">
                <a:xfrm>
                  <a:off x="3419872" y="4293096"/>
                  <a:ext cx="648072" cy="432048"/>
                </a:xfrm>
                <a:prstGeom prst="foldedCorner">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p>
                          <m:sSupPr>
                            <m:ctrlP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pPr>
                          <m:e>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𝑴</m:t>
                            </m:r>
                          </m:e>
                          <m:sup>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𝒕</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up>
                        </m:sSup>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48" name="矩形: 折角 47">
                  <a:extLst>
                    <a:ext uri="{FF2B5EF4-FFF2-40B4-BE49-F238E27FC236}">
                      <a16:creationId xmlns:a16="http://schemas.microsoft.com/office/drawing/2014/main" id="{0B95727E-4F61-467A-B615-B36FB084577B}"/>
                    </a:ext>
                  </a:extLst>
                </p:cNvPr>
                <p:cNvSpPr>
                  <a:spLocks noRot="1" noChangeAspect="1" noMove="1" noResize="1" noEditPoints="1" noAdjustHandles="1" noChangeArrowheads="1" noChangeShapeType="1" noTextEdit="1"/>
                </p:cNvSpPr>
                <p:nvPr/>
              </p:nvSpPr>
              <p:spPr bwMode="auto">
                <a:xfrm>
                  <a:off x="3419872" y="4293096"/>
                  <a:ext cx="648072" cy="432048"/>
                </a:xfrm>
                <a:prstGeom prst="foldedCorner">
                  <a:avLst/>
                </a:prstGeom>
                <a:blipFill>
                  <a:blip r:embed="rId11"/>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6" name="矩形: 折角 45">
                <a:extLst>
                  <a:ext uri="{FF2B5EF4-FFF2-40B4-BE49-F238E27FC236}">
                    <a16:creationId xmlns:a16="http://schemas.microsoft.com/office/drawing/2014/main" id="{1B3B8FC1-D5BF-4AA8-88BF-24F32CD01C85}"/>
                  </a:ext>
                </a:extLst>
              </p:cNvPr>
              <p:cNvSpPr/>
              <p:nvPr/>
            </p:nvSpPr>
            <p:spPr bwMode="auto">
              <a:xfrm>
                <a:off x="7641696" y="4966776"/>
                <a:ext cx="648072" cy="432048"/>
              </a:xfrm>
              <a:prstGeom prst="foldedCorner">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SupPr>
                        <m:e>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𝑴</m:t>
                          </m:r>
                        </m:e>
                        <m:sub>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𝒏</m:t>
                          </m:r>
                        </m:sub>
                        <m:sup>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𝒕</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up>
                      </m:sSubSup>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46" name="矩形: 折角 45">
                <a:extLst>
                  <a:ext uri="{FF2B5EF4-FFF2-40B4-BE49-F238E27FC236}">
                    <a16:creationId xmlns:a16="http://schemas.microsoft.com/office/drawing/2014/main" id="{1B3B8FC1-D5BF-4AA8-88BF-24F32CD01C85}"/>
                  </a:ext>
                </a:extLst>
              </p:cNvPr>
              <p:cNvSpPr>
                <a:spLocks noRot="1" noChangeAspect="1" noMove="1" noResize="1" noEditPoints="1" noAdjustHandles="1" noChangeArrowheads="1" noChangeShapeType="1" noTextEdit="1"/>
              </p:cNvSpPr>
              <p:nvPr/>
            </p:nvSpPr>
            <p:spPr bwMode="auto">
              <a:xfrm>
                <a:off x="7641696" y="4966776"/>
                <a:ext cx="648072" cy="432048"/>
              </a:xfrm>
              <a:prstGeom prst="foldedCorner">
                <a:avLst/>
              </a:prstGeom>
              <a:blipFill>
                <a:blip r:embed="rId12"/>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p:cxnSp>
        <p:nvCxnSpPr>
          <p:cNvPr id="49" name="连接符: 肘形 48">
            <a:extLst>
              <a:ext uri="{FF2B5EF4-FFF2-40B4-BE49-F238E27FC236}">
                <a16:creationId xmlns:a16="http://schemas.microsoft.com/office/drawing/2014/main" id="{B1DE4ABF-AB54-4D01-AD15-3578B669E146}"/>
              </a:ext>
            </a:extLst>
          </p:cNvPr>
          <p:cNvCxnSpPr>
            <a:stCxn id="48" idx="3"/>
            <a:endCxn id="46" idx="1"/>
          </p:cNvCxnSpPr>
          <p:nvPr/>
        </p:nvCxnSpPr>
        <p:spPr bwMode="auto">
          <a:xfrm>
            <a:off x="7164275" y="4930772"/>
            <a:ext cx="477421" cy="252028"/>
          </a:xfrm>
          <a:prstGeom prst="bentConnector3">
            <a:avLst>
              <a:gd name="adj1" fmla="val 50000"/>
            </a:avLst>
          </a:prstGeom>
          <a:solidFill>
            <a:srgbClr val="C0C0C0">
              <a:alpha val="0"/>
            </a:srgbClr>
          </a:solidFill>
          <a:ln w="9525" cap="flat" cmpd="sng" algn="ctr">
            <a:solidFill>
              <a:schemeClr val="tx1"/>
            </a:solidFill>
            <a:prstDash val="solid"/>
            <a:round/>
            <a:headEnd type="none" w="med" len="med"/>
            <a:tailEnd type="triangle"/>
          </a:ln>
          <a:effectLst/>
        </p:spPr>
      </p:cxnSp>
      <p:cxnSp>
        <p:nvCxnSpPr>
          <p:cNvPr id="50" name="连接符: 肘形 49">
            <a:extLst>
              <a:ext uri="{FF2B5EF4-FFF2-40B4-BE49-F238E27FC236}">
                <a16:creationId xmlns:a16="http://schemas.microsoft.com/office/drawing/2014/main" id="{CBF338E6-32E2-4A79-A642-FA8D74D6DC08}"/>
              </a:ext>
            </a:extLst>
          </p:cNvPr>
          <p:cNvCxnSpPr>
            <a:cxnSpLocks/>
            <a:stCxn id="47" idx="4"/>
            <a:endCxn id="46" idx="1"/>
          </p:cNvCxnSpPr>
          <p:nvPr/>
        </p:nvCxnSpPr>
        <p:spPr bwMode="auto">
          <a:xfrm flipV="1">
            <a:off x="7164275" y="5182800"/>
            <a:ext cx="477421" cy="252028"/>
          </a:xfrm>
          <a:prstGeom prst="bentConnector3">
            <a:avLst>
              <a:gd name="adj1" fmla="val 50000"/>
            </a:avLst>
          </a:prstGeom>
          <a:solidFill>
            <a:srgbClr val="C0C0C0">
              <a:alpha val="0"/>
            </a:srgbClr>
          </a:solidFill>
          <a:ln w="9525" cap="flat" cmpd="sng" algn="ctr">
            <a:solidFill>
              <a:schemeClr val="tx1"/>
            </a:solidFill>
            <a:prstDash val="solid"/>
            <a:round/>
            <a:headEnd type="none" w="med" len="med"/>
            <a:tailEnd type="triangle"/>
          </a:ln>
          <a:effectLst/>
        </p:spPr>
      </p:cxnSp>
      <p:cxnSp>
        <p:nvCxnSpPr>
          <p:cNvPr id="51" name="直接箭头连接符 50">
            <a:extLst>
              <a:ext uri="{FF2B5EF4-FFF2-40B4-BE49-F238E27FC236}">
                <a16:creationId xmlns:a16="http://schemas.microsoft.com/office/drawing/2014/main" id="{778CDA3D-5AD9-4B5D-BA35-28CAFE694654}"/>
              </a:ext>
            </a:extLst>
          </p:cNvPr>
          <p:cNvCxnSpPr>
            <a:cxnSpLocks/>
          </p:cNvCxnSpPr>
          <p:nvPr/>
        </p:nvCxnSpPr>
        <p:spPr bwMode="auto">
          <a:xfrm>
            <a:off x="850769" y="3850652"/>
            <a:ext cx="0" cy="864096"/>
          </a:xfrm>
          <a:prstGeom prst="straightConnector1">
            <a:avLst/>
          </a:prstGeom>
          <a:solidFill>
            <a:srgbClr val="C0C0C0">
              <a:alpha val="0"/>
            </a:srgbClr>
          </a:solidFill>
          <a:ln w="9525" cap="flat" cmpd="sng" algn="ctr">
            <a:solidFill>
              <a:schemeClr val="tx1"/>
            </a:solidFill>
            <a:prstDash val="solid"/>
            <a:round/>
            <a:headEnd type="none" w="med" len="med"/>
            <a:tailEnd type="triangle"/>
          </a:ln>
          <a:effectLst/>
        </p:spPr>
      </p:cxnSp>
      <p:cxnSp>
        <p:nvCxnSpPr>
          <p:cNvPr id="54" name="直接箭头连接符 53">
            <a:extLst>
              <a:ext uri="{FF2B5EF4-FFF2-40B4-BE49-F238E27FC236}">
                <a16:creationId xmlns:a16="http://schemas.microsoft.com/office/drawing/2014/main" id="{83251A29-BCC7-4A4D-BDE9-20641BA3402E}"/>
              </a:ext>
            </a:extLst>
          </p:cNvPr>
          <p:cNvCxnSpPr/>
          <p:nvPr/>
        </p:nvCxnSpPr>
        <p:spPr bwMode="auto">
          <a:xfrm>
            <a:off x="6840239" y="3850652"/>
            <a:ext cx="0" cy="864096"/>
          </a:xfrm>
          <a:prstGeom prst="straightConnector1">
            <a:avLst/>
          </a:prstGeom>
          <a:solidFill>
            <a:srgbClr val="C0C0C0">
              <a:alpha val="0"/>
            </a:srgbClr>
          </a:solidFill>
          <a:ln w="9525" cap="flat" cmpd="sng" algn="ctr">
            <a:solidFill>
              <a:schemeClr val="tx1"/>
            </a:solidFill>
            <a:prstDash val="solid"/>
            <a:round/>
            <a:headEnd type="none" w="med" len="med"/>
            <a:tailEnd type="triangle"/>
          </a:ln>
          <a:effectLst/>
        </p:spPr>
      </p:cxnSp>
      <p:cxnSp>
        <p:nvCxnSpPr>
          <p:cNvPr id="55" name="直接箭头连接符 54">
            <a:extLst>
              <a:ext uri="{FF2B5EF4-FFF2-40B4-BE49-F238E27FC236}">
                <a16:creationId xmlns:a16="http://schemas.microsoft.com/office/drawing/2014/main" id="{FEB7724E-74C1-4DEB-B656-E80EF3B90947}"/>
              </a:ext>
            </a:extLst>
          </p:cNvPr>
          <p:cNvCxnSpPr>
            <a:cxnSpLocks/>
          </p:cNvCxnSpPr>
          <p:nvPr/>
        </p:nvCxnSpPr>
        <p:spPr bwMode="auto">
          <a:xfrm flipV="1">
            <a:off x="7965732" y="3822023"/>
            <a:ext cx="0" cy="1144753"/>
          </a:xfrm>
          <a:prstGeom prst="straightConnector1">
            <a:avLst/>
          </a:prstGeom>
          <a:solidFill>
            <a:srgbClr val="C0C0C0">
              <a:alpha val="0"/>
            </a:srgbClr>
          </a:solidFill>
          <a:ln w="9525" cap="flat" cmpd="sng" algn="ctr">
            <a:solidFill>
              <a:schemeClr val="tx1"/>
            </a:solidFill>
            <a:prstDash val="solid"/>
            <a:round/>
            <a:headEnd type="none" w="med" len="med"/>
            <a:tailEnd type="triangle"/>
          </a:ln>
          <a:effectLst/>
        </p:spPr>
      </p:cxnSp>
      <p:cxnSp>
        <p:nvCxnSpPr>
          <p:cNvPr id="56" name="直接箭头连接符 55">
            <a:extLst>
              <a:ext uri="{FF2B5EF4-FFF2-40B4-BE49-F238E27FC236}">
                <a16:creationId xmlns:a16="http://schemas.microsoft.com/office/drawing/2014/main" id="{77C48372-BC42-4A41-A16A-4986E045B274}"/>
              </a:ext>
            </a:extLst>
          </p:cNvPr>
          <p:cNvCxnSpPr>
            <a:cxnSpLocks/>
          </p:cNvCxnSpPr>
          <p:nvPr/>
        </p:nvCxnSpPr>
        <p:spPr bwMode="auto">
          <a:xfrm flipV="1">
            <a:off x="1976262" y="3822023"/>
            <a:ext cx="0" cy="1144753"/>
          </a:xfrm>
          <a:prstGeom prst="straightConnector1">
            <a:avLst/>
          </a:prstGeom>
          <a:solidFill>
            <a:srgbClr val="C0C0C0">
              <a:alpha val="0"/>
            </a:srgbClr>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964870EA-EA96-4C7B-9A35-0C4FC7B2CC11}"/>
                  </a:ext>
                </a:extLst>
              </p:cNvPr>
              <p:cNvSpPr/>
              <p:nvPr/>
            </p:nvSpPr>
            <p:spPr>
              <a:xfrm>
                <a:off x="2680624" y="5014217"/>
                <a:ext cx="474810" cy="400110"/>
              </a:xfrm>
              <a:prstGeom prst="rect">
                <a:avLst/>
              </a:prstGeom>
            </p:spPr>
            <p:txBody>
              <a:bodyPr wrap="none">
                <a:spAutoFit/>
              </a:bodyPr>
              <a:lstStyle/>
              <a:p>
                <a:pPr algn="ctr" eaLnBrk="1" hangingPunct="1"/>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Arial Unicode MS" pitchFamily="50" charset="-127"/>
                          <a:cs typeface="Arial Unicode MS" pitchFamily="50" charset="-127"/>
                        </a:rPr>
                        <m:t>⋯</m:t>
                      </m:r>
                    </m:oMath>
                  </m:oMathPara>
                </a14:m>
                <a:endParaRPr lang="en-US" altLang="zh-CN" sz="2000" b="1" dirty="0">
                  <a:latin typeface="Arial" charset="0"/>
                  <a:ea typeface="Arial Unicode MS" pitchFamily="50" charset="-127"/>
                  <a:cs typeface="Arial Unicode MS" pitchFamily="50" charset="-127"/>
                </a:endParaRPr>
              </a:p>
            </p:txBody>
          </p:sp>
        </mc:Choice>
        <mc:Fallback xmlns="">
          <p:sp>
            <p:nvSpPr>
              <p:cNvPr id="59" name="矩形 58">
                <a:extLst>
                  <a:ext uri="{FF2B5EF4-FFF2-40B4-BE49-F238E27FC236}">
                    <a16:creationId xmlns:a16="http://schemas.microsoft.com/office/drawing/2014/main" id="{964870EA-EA96-4C7B-9A35-0C4FC7B2CC11}"/>
                  </a:ext>
                </a:extLst>
              </p:cNvPr>
              <p:cNvSpPr>
                <a:spLocks noRot="1" noChangeAspect="1" noMove="1" noResize="1" noEditPoints="1" noAdjustHandles="1" noChangeArrowheads="1" noChangeShapeType="1" noTextEdit="1"/>
              </p:cNvSpPr>
              <p:nvPr/>
            </p:nvSpPr>
            <p:spPr>
              <a:xfrm>
                <a:off x="2680624" y="5014217"/>
                <a:ext cx="474810" cy="40011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0289FB94-2F6C-4B96-BCCA-BE8AD5098C52}"/>
                  </a:ext>
                </a:extLst>
              </p:cNvPr>
              <p:cNvSpPr/>
              <p:nvPr/>
            </p:nvSpPr>
            <p:spPr>
              <a:xfrm>
                <a:off x="5670595" y="5014217"/>
                <a:ext cx="474810" cy="400110"/>
              </a:xfrm>
              <a:prstGeom prst="rect">
                <a:avLst/>
              </a:prstGeom>
            </p:spPr>
            <p:txBody>
              <a:bodyPr wrap="none">
                <a:spAutoFit/>
              </a:bodyPr>
              <a:lstStyle/>
              <a:p>
                <a:pPr algn="ctr" eaLnBrk="1" hangingPunct="1"/>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Arial Unicode MS" pitchFamily="50" charset="-127"/>
                          <a:cs typeface="Arial Unicode MS" pitchFamily="50" charset="-127"/>
                        </a:rPr>
                        <m:t>⋯</m:t>
                      </m:r>
                    </m:oMath>
                  </m:oMathPara>
                </a14:m>
                <a:endParaRPr lang="en-US" altLang="zh-CN" sz="2000" b="1" dirty="0">
                  <a:latin typeface="Arial" charset="0"/>
                  <a:ea typeface="Arial Unicode MS" pitchFamily="50" charset="-127"/>
                  <a:cs typeface="Arial Unicode MS" pitchFamily="50" charset="-127"/>
                </a:endParaRPr>
              </a:p>
            </p:txBody>
          </p:sp>
        </mc:Choice>
        <mc:Fallback xmlns="">
          <p:sp>
            <p:nvSpPr>
              <p:cNvPr id="60" name="矩形 59">
                <a:extLst>
                  <a:ext uri="{FF2B5EF4-FFF2-40B4-BE49-F238E27FC236}">
                    <a16:creationId xmlns:a16="http://schemas.microsoft.com/office/drawing/2014/main" id="{0289FB94-2F6C-4B96-BCCA-BE8AD5098C52}"/>
                  </a:ext>
                </a:extLst>
              </p:cNvPr>
              <p:cNvSpPr>
                <a:spLocks noRot="1" noChangeAspect="1" noMove="1" noResize="1" noEditPoints="1" noAdjustHandles="1" noChangeArrowheads="1" noChangeShapeType="1" noTextEdit="1"/>
              </p:cNvSpPr>
              <p:nvPr/>
            </p:nvSpPr>
            <p:spPr>
              <a:xfrm>
                <a:off x="5670595" y="5014217"/>
                <a:ext cx="474810" cy="40011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折角 60">
                <a:extLst>
                  <a:ext uri="{FF2B5EF4-FFF2-40B4-BE49-F238E27FC236}">
                    <a16:creationId xmlns:a16="http://schemas.microsoft.com/office/drawing/2014/main" id="{1275EE5F-10D3-440C-BFAB-EC2287AE0B66}"/>
                  </a:ext>
                </a:extLst>
              </p:cNvPr>
              <p:cNvSpPr/>
              <p:nvPr/>
            </p:nvSpPr>
            <p:spPr bwMode="auto">
              <a:xfrm>
                <a:off x="526733" y="2372233"/>
                <a:ext cx="648072" cy="432048"/>
              </a:xfrm>
              <a:prstGeom prst="foldedCorner">
                <a:avLst/>
              </a:prstGeom>
              <a:solidFill>
                <a:srgbClr val="C0C0C0">
                  <a:alpha val="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p>
                        <m:sSupPr>
                          <m:ctrlP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pPr>
                        <m:e>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𝑴</m:t>
                          </m:r>
                        </m:e>
                        <m:sup>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𝒕</m:t>
                          </m:r>
                          <m:r>
                            <a:rPr kumimoji="0" lang="en-US" altLang="zh-CN" sz="14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sup>
                      </m:sSup>
                    </m:oMath>
                  </m:oMathPara>
                </a14:m>
                <a:endParaRPr kumimoji="0" lang="zh-CN" altLang="en-US" sz="14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61" name="矩形: 折角 60">
                <a:extLst>
                  <a:ext uri="{FF2B5EF4-FFF2-40B4-BE49-F238E27FC236}">
                    <a16:creationId xmlns:a16="http://schemas.microsoft.com/office/drawing/2014/main" id="{1275EE5F-10D3-440C-BFAB-EC2287AE0B66}"/>
                  </a:ext>
                </a:extLst>
              </p:cNvPr>
              <p:cNvSpPr>
                <a:spLocks noRot="1" noChangeAspect="1" noMove="1" noResize="1" noEditPoints="1" noAdjustHandles="1" noChangeArrowheads="1" noChangeShapeType="1" noTextEdit="1"/>
              </p:cNvSpPr>
              <p:nvPr/>
            </p:nvSpPr>
            <p:spPr bwMode="auto">
              <a:xfrm>
                <a:off x="526733" y="2372233"/>
                <a:ext cx="648072" cy="432048"/>
              </a:xfrm>
              <a:prstGeom prst="foldedCorner">
                <a:avLst/>
              </a:prstGeom>
              <a:blipFill>
                <a:blip r:embed="rId15"/>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p:spTree>
    <p:extLst>
      <p:ext uri="{BB962C8B-B14F-4D97-AF65-F5344CB8AC3E}">
        <p14:creationId xmlns:p14="http://schemas.microsoft.com/office/powerpoint/2010/main" val="3762779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8ECC65-8BA8-4DE5-8998-BAED28C454AB}"/>
              </a:ext>
            </a:extLst>
          </p:cNvPr>
          <p:cNvSpPr>
            <a:spLocks noGrp="1"/>
          </p:cNvSpPr>
          <p:nvPr>
            <p:ph type="title"/>
          </p:nvPr>
        </p:nvSpPr>
        <p:spPr/>
        <p:txBody>
          <a:bodyPr/>
          <a:lstStyle/>
          <a:p>
            <a:r>
              <a:rPr lang="en-US" altLang="zh-CN" dirty="0"/>
              <a:t>Background and Motivation</a:t>
            </a:r>
            <a:endParaRPr lang="zh-CN" altLang="en-US" dirty="0"/>
          </a:p>
        </p:txBody>
      </p:sp>
      <p:grpSp>
        <p:nvGrpSpPr>
          <p:cNvPr id="3" name="组合 2">
            <a:extLst>
              <a:ext uri="{FF2B5EF4-FFF2-40B4-BE49-F238E27FC236}">
                <a16:creationId xmlns:a16="http://schemas.microsoft.com/office/drawing/2014/main" id="{2B264393-1488-4770-BB11-F797302AABF3}"/>
              </a:ext>
            </a:extLst>
          </p:cNvPr>
          <p:cNvGrpSpPr/>
          <p:nvPr/>
        </p:nvGrpSpPr>
        <p:grpSpPr>
          <a:xfrm>
            <a:off x="683568" y="1124744"/>
            <a:ext cx="7776864" cy="5502422"/>
            <a:chOff x="1251208" y="1772816"/>
            <a:chExt cx="5927160" cy="4193687"/>
          </a:xfrm>
        </p:grpSpPr>
        <p:pic>
          <p:nvPicPr>
            <p:cNvPr id="29" name="Picture 3">
              <a:extLst>
                <a:ext uri="{FF2B5EF4-FFF2-40B4-BE49-F238E27FC236}">
                  <a16:creationId xmlns:a16="http://schemas.microsoft.com/office/drawing/2014/main" id="{246439D7-35E3-4277-9DE9-BC04F244E6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1209" y="3898026"/>
              <a:ext cx="2894399" cy="20667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4">
              <a:extLst>
                <a:ext uri="{FF2B5EF4-FFF2-40B4-BE49-F238E27FC236}">
                  <a16:creationId xmlns:a16="http://schemas.microsoft.com/office/drawing/2014/main" id="{16478565-F60F-4032-988E-1EDF61AF45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3968" y="3898026"/>
              <a:ext cx="2894400" cy="20684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2">
              <a:extLst>
                <a:ext uri="{FF2B5EF4-FFF2-40B4-BE49-F238E27FC236}">
                  <a16:creationId xmlns:a16="http://schemas.microsoft.com/office/drawing/2014/main" id="{2481F071-74A7-41F9-8CC9-5C3A47EDD8F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83968" y="1772816"/>
              <a:ext cx="2894400" cy="20667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5">
              <a:extLst>
                <a:ext uri="{FF2B5EF4-FFF2-40B4-BE49-F238E27FC236}">
                  <a16:creationId xmlns:a16="http://schemas.microsoft.com/office/drawing/2014/main" id="{961B96BD-457B-4FE7-A860-1AF4E3F017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1208" y="1772816"/>
              <a:ext cx="2894400" cy="20392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0" name="灯片编号占位符 3">
            <a:extLst>
              <a:ext uri="{FF2B5EF4-FFF2-40B4-BE49-F238E27FC236}">
                <a16:creationId xmlns:a16="http://schemas.microsoft.com/office/drawing/2014/main" id="{7455803F-6B01-4991-9B90-9F70BE7201AD}"/>
              </a:ext>
            </a:extLst>
          </p:cNvPr>
          <p:cNvSpPr>
            <a:spLocks noGrp="1"/>
          </p:cNvSpPr>
          <p:nvPr>
            <p:ph type="sldNum" sz="quarter" idx="12"/>
          </p:nvPr>
        </p:nvSpPr>
        <p:spPr>
          <a:xfrm>
            <a:off x="8532440" y="0"/>
            <a:ext cx="611560" cy="332656"/>
          </a:xfrm>
        </p:spPr>
        <p:txBody>
          <a:bodyPr/>
          <a:lstStyle/>
          <a:p>
            <a:pPr>
              <a:defRPr/>
            </a:pPr>
            <a:fld id="{73697CC5-BB9E-487E-AFF3-8F5506CF83B5}" type="slidenum">
              <a:rPr lang="en-US" altLang="ko-KR" smtClean="0"/>
              <a:pPr>
                <a:defRPr/>
              </a:pPr>
              <a:t>5</a:t>
            </a:fld>
            <a:endParaRPr lang="en-US" altLang="ko-KR"/>
          </a:p>
        </p:txBody>
      </p:sp>
    </p:spTree>
    <p:extLst>
      <p:ext uri="{BB962C8B-B14F-4D97-AF65-F5344CB8AC3E}">
        <p14:creationId xmlns:p14="http://schemas.microsoft.com/office/powerpoint/2010/main" val="3690007190"/>
      </p:ext>
    </p:extLst>
  </p:cSld>
  <p:clrMapOvr>
    <a:masterClrMapping/>
  </p:clrMapOvr>
  <mc:AlternateContent xmlns:mc="http://schemas.openxmlformats.org/markup-compatibility/2006">
    <mc:Choice xmlns:p14="http://schemas.microsoft.com/office/powerpoint/2010/main" Requires="p14">
      <p:transition spd="slow" p14:dur="2000" advTm="8879"/>
    </mc:Choice>
    <mc:Fallback>
      <p:transition spd="slow" advTm="887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AC31E4-0F0D-4A7E-BFD4-A09EC8D4D16C}"/>
              </a:ext>
            </a:extLst>
          </p:cNvPr>
          <p:cNvSpPr>
            <a:spLocks noGrp="1"/>
          </p:cNvSpPr>
          <p:nvPr>
            <p:ph type="title"/>
          </p:nvPr>
        </p:nvSpPr>
        <p:spPr/>
        <p:txBody>
          <a:bodyPr/>
          <a:lstStyle/>
          <a:p>
            <a:r>
              <a:rPr lang="en-US" altLang="zh-CN" dirty="0"/>
              <a:t>Background and Motivation</a:t>
            </a:r>
            <a:endParaRPr lang="zh-CN" altLang="en-US" dirty="0"/>
          </a:p>
        </p:txBody>
      </p:sp>
      <p:sp>
        <p:nvSpPr>
          <p:cNvPr id="3" name="内容占位符 2">
            <a:extLst>
              <a:ext uri="{FF2B5EF4-FFF2-40B4-BE49-F238E27FC236}">
                <a16:creationId xmlns:a16="http://schemas.microsoft.com/office/drawing/2014/main" id="{16F96B64-ABCC-4963-9762-25565CF88391}"/>
              </a:ext>
            </a:extLst>
          </p:cNvPr>
          <p:cNvSpPr>
            <a:spLocks noGrp="1"/>
          </p:cNvSpPr>
          <p:nvPr>
            <p:ph idx="1"/>
          </p:nvPr>
        </p:nvSpPr>
        <p:spPr/>
        <p:txBody>
          <a:bodyPr/>
          <a:lstStyle/>
          <a:p>
            <a:r>
              <a:rPr lang="en-US" altLang="zh-CN" dirty="0"/>
              <a:t>More and more strict regulations on data protection, such as GDPR</a:t>
            </a:r>
            <a:endParaRPr lang="zh-CN" altLang="en-US" dirty="0"/>
          </a:p>
        </p:txBody>
      </p:sp>
      <p:pic>
        <p:nvPicPr>
          <p:cNvPr id="6" name="内容占位符 3">
            <a:extLst>
              <a:ext uri="{FF2B5EF4-FFF2-40B4-BE49-F238E27FC236}">
                <a16:creationId xmlns:a16="http://schemas.microsoft.com/office/drawing/2014/main" id="{1010E236-419A-4C32-8B83-4ADF2154B73B}"/>
              </a:ext>
            </a:extLst>
          </p:cNvPr>
          <p:cNvPicPr>
            <a:picLocks noChangeAspect="1"/>
          </p:cNvPicPr>
          <p:nvPr/>
        </p:nvPicPr>
        <p:blipFill rotWithShape="1">
          <a:blip r:embed="rId3"/>
          <a:srcRect b="11166"/>
          <a:stretch/>
        </p:blipFill>
        <p:spPr>
          <a:xfrm>
            <a:off x="791580" y="1988840"/>
            <a:ext cx="7560840" cy="4713631"/>
          </a:xfrm>
          <a:prstGeom prst="rect">
            <a:avLst/>
          </a:prstGeom>
        </p:spPr>
      </p:pic>
      <p:sp>
        <p:nvSpPr>
          <p:cNvPr id="7" name="灯片编号占位符 3">
            <a:extLst>
              <a:ext uri="{FF2B5EF4-FFF2-40B4-BE49-F238E27FC236}">
                <a16:creationId xmlns:a16="http://schemas.microsoft.com/office/drawing/2014/main" id="{5A5D1272-2247-4041-B792-1813CECB6AA8}"/>
              </a:ext>
            </a:extLst>
          </p:cNvPr>
          <p:cNvSpPr>
            <a:spLocks noGrp="1"/>
          </p:cNvSpPr>
          <p:nvPr>
            <p:ph type="sldNum" sz="quarter" idx="12"/>
          </p:nvPr>
        </p:nvSpPr>
        <p:spPr>
          <a:xfrm>
            <a:off x="8532440" y="0"/>
            <a:ext cx="611560" cy="332656"/>
          </a:xfrm>
        </p:spPr>
        <p:txBody>
          <a:bodyPr/>
          <a:lstStyle/>
          <a:p>
            <a:pPr>
              <a:defRPr/>
            </a:pPr>
            <a:fld id="{73697CC5-BB9E-487E-AFF3-8F5506CF83B5}" type="slidenum">
              <a:rPr lang="en-US" altLang="ko-KR" smtClean="0"/>
              <a:pPr>
                <a:defRPr/>
              </a:pPr>
              <a:t>6</a:t>
            </a:fld>
            <a:endParaRPr lang="en-US" altLang="ko-KR"/>
          </a:p>
        </p:txBody>
      </p:sp>
    </p:spTree>
    <p:extLst>
      <p:ext uri="{BB962C8B-B14F-4D97-AF65-F5344CB8AC3E}">
        <p14:creationId xmlns:p14="http://schemas.microsoft.com/office/powerpoint/2010/main" val="459198574"/>
      </p:ext>
    </p:extLst>
  </p:cSld>
  <p:clrMapOvr>
    <a:masterClrMapping/>
  </p:clrMapOvr>
  <mc:AlternateContent xmlns:mc="http://schemas.openxmlformats.org/markup-compatibility/2006">
    <mc:Choice xmlns:p14="http://schemas.microsoft.com/office/powerpoint/2010/main" Requires="p14">
      <p:transition spd="slow" p14:dur="2000" advTm="26543"/>
    </mc:Choice>
    <mc:Fallback>
      <p:transition spd="slow" advTm="2654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DC9DA7-908B-41BC-99CC-41A85791C89B}"/>
              </a:ext>
            </a:extLst>
          </p:cNvPr>
          <p:cNvSpPr>
            <a:spLocks noGrp="1"/>
          </p:cNvSpPr>
          <p:nvPr>
            <p:ph type="title"/>
          </p:nvPr>
        </p:nvSpPr>
        <p:spPr/>
        <p:txBody>
          <a:bodyPr/>
          <a:lstStyle/>
          <a:p>
            <a:r>
              <a:rPr lang="en-US" altLang="zh-CN" dirty="0"/>
              <a:t>Background and Motivation</a:t>
            </a:r>
            <a:endParaRPr lang="zh-CN" altLang="en-US" dirty="0"/>
          </a:p>
        </p:txBody>
      </p:sp>
      <p:sp>
        <p:nvSpPr>
          <p:cNvPr id="3" name="内容占位符 2">
            <a:extLst>
              <a:ext uri="{FF2B5EF4-FFF2-40B4-BE49-F238E27FC236}">
                <a16:creationId xmlns:a16="http://schemas.microsoft.com/office/drawing/2014/main" id="{1B5DF625-6C58-4F65-8EDF-F841B53F3611}"/>
              </a:ext>
            </a:extLst>
          </p:cNvPr>
          <p:cNvSpPr>
            <a:spLocks noGrp="1"/>
          </p:cNvSpPr>
          <p:nvPr>
            <p:ph idx="1"/>
          </p:nvPr>
        </p:nvSpPr>
        <p:spPr/>
        <p:txBody>
          <a:bodyPr/>
          <a:lstStyle/>
          <a:p>
            <a:r>
              <a:rPr lang="en-US" altLang="zh-CN" dirty="0"/>
              <a:t>Federated learning</a:t>
            </a:r>
          </a:p>
        </p:txBody>
      </p:sp>
      <p:sp>
        <p:nvSpPr>
          <p:cNvPr id="4" name="灯片编号占位符 3">
            <a:extLst>
              <a:ext uri="{FF2B5EF4-FFF2-40B4-BE49-F238E27FC236}">
                <a16:creationId xmlns:a16="http://schemas.microsoft.com/office/drawing/2014/main" id="{54D11546-7836-42B6-90EF-09DE7289FB0B}"/>
              </a:ext>
            </a:extLst>
          </p:cNvPr>
          <p:cNvSpPr>
            <a:spLocks noGrp="1"/>
          </p:cNvSpPr>
          <p:nvPr>
            <p:ph type="sldNum" sz="quarter" idx="12"/>
          </p:nvPr>
        </p:nvSpPr>
        <p:spPr/>
        <p:txBody>
          <a:bodyPr/>
          <a:lstStyle/>
          <a:p>
            <a:pPr>
              <a:defRPr/>
            </a:pPr>
            <a:fld id="{73697CC5-BB9E-487E-AFF3-8F5506CF83B5}" type="slidenum">
              <a:rPr lang="en-US" altLang="ko-KR" smtClean="0"/>
              <a:pPr>
                <a:defRPr/>
              </a:pPr>
              <a:t>7</a:t>
            </a:fld>
            <a:endParaRPr lang="en-US" altLang="ko-KR"/>
          </a:p>
        </p:txBody>
      </p:sp>
      <p:grpSp>
        <p:nvGrpSpPr>
          <p:cNvPr id="8" name="组合 7">
            <a:extLst>
              <a:ext uri="{FF2B5EF4-FFF2-40B4-BE49-F238E27FC236}">
                <a16:creationId xmlns:a16="http://schemas.microsoft.com/office/drawing/2014/main" id="{8903F890-24B5-4801-BCE9-138561570AB1}"/>
              </a:ext>
            </a:extLst>
          </p:cNvPr>
          <p:cNvGrpSpPr/>
          <p:nvPr/>
        </p:nvGrpSpPr>
        <p:grpSpPr>
          <a:xfrm>
            <a:off x="320309" y="5219180"/>
            <a:ext cx="1390672" cy="714129"/>
            <a:chOff x="395536" y="5301208"/>
            <a:chExt cx="1682713" cy="864096"/>
          </a:xfrm>
        </p:grpSpPr>
        <mc:AlternateContent xmlns:mc="http://schemas.openxmlformats.org/markup-compatibility/2006" xmlns:a14="http://schemas.microsoft.com/office/drawing/2010/main">
          <mc:Choice Requires="a14">
            <p:sp>
              <p:nvSpPr>
                <p:cNvPr id="5" name="流程图: 磁盘 4">
                  <a:extLst>
                    <a:ext uri="{FF2B5EF4-FFF2-40B4-BE49-F238E27FC236}">
                      <a16:creationId xmlns:a16="http://schemas.microsoft.com/office/drawing/2014/main" id="{1BC919F2-72AD-4A67-853E-53E434E34EE1}"/>
                    </a:ext>
                  </a:extLst>
                </p:cNvPr>
                <p:cNvSpPr/>
                <p:nvPr/>
              </p:nvSpPr>
              <p:spPr bwMode="auto">
                <a:xfrm>
                  <a:off x="1286161" y="5301208"/>
                  <a:ext cx="792088" cy="864096"/>
                </a:xfrm>
                <a:prstGeom prst="flowChartMagneticDisk">
                  <a:avLst/>
                </a:prstGeom>
                <a:solidFill>
                  <a:schemeClr val="accent2"/>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𝑫</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𝟏</m:t>
                            </m:r>
                          </m:sub>
                        </m:sSub>
                      </m:oMath>
                    </m:oMathPara>
                  </a14:m>
                  <a:endParaRPr kumimoji="0" lang="zh-CN" altLang="en-US" sz="20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5" name="流程图: 磁盘 4">
                  <a:extLst>
                    <a:ext uri="{FF2B5EF4-FFF2-40B4-BE49-F238E27FC236}">
                      <a16:creationId xmlns:a16="http://schemas.microsoft.com/office/drawing/2014/main" id="{1BC919F2-72AD-4A67-853E-53E434E34EE1}"/>
                    </a:ext>
                  </a:extLst>
                </p:cNvPr>
                <p:cNvSpPr>
                  <a:spLocks noRot="1" noChangeAspect="1" noMove="1" noResize="1" noEditPoints="1" noAdjustHandles="1" noChangeArrowheads="1" noChangeShapeType="1" noTextEdit="1"/>
                </p:cNvSpPr>
                <p:nvPr/>
              </p:nvSpPr>
              <p:spPr bwMode="auto">
                <a:xfrm>
                  <a:off x="1286161" y="5301208"/>
                  <a:ext cx="792088" cy="864096"/>
                </a:xfrm>
                <a:prstGeom prst="flowChartMagneticDisk">
                  <a:avLst/>
                </a:prstGeom>
                <a:blipFill>
                  <a:blip r:embed="rId3"/>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p:pic>
          <p:nvPicPr>
            <p:cNvPr id="7" name="图形 6">
              <a:extLst>
                <a:ext uri="{FF2B5EF4-FFF2-40B4-BE49-F238E27FC236}">
                  <a16:creationId xmlns:a16="http://schemas.microsoft.com/office/drawing/2014/main" id="{7545B0D4-0BBF-4167-88A8-449C418193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5536" y="5301256"/>
              <a:ext cx="864000" cy="864000"/>
            </a:xfrm>
            <a:prstGeom prst="rect">
              <a:avLst/>
            </a:prstGeom>
          </p:spPr>
        </p:pic>
      </p:grpSp>
      <p:grpSp>
        <p:nvGrpSpPr>
          <p:cNvPr id="9" name="组合 8">
            <a:extLst>
              <a:ext uri="{FF2B5EF4-FFF2-40B4-BE49-F238E27FC236}">
                <a16:creationId xmlns:a16="http://schemas.microsoft.com/office/drawing/2014/main" id="{AE211F89-06DE-41B9-82CC-CB27D899ED22}"/>
              </a:ext>
            </a:extLst>
          </p:cNvPr>
          <p:cNvGrpSpPr/>
          <p:nvPr/>
        </p:nvGrpSpPr>
        <p:grpSpPr>
          <a:xfrm>
            <a:off x="2264525" y="5219180"/>
            <a:ext cx="1390672" cy="714129"/>
            <a:chOff x="395536" y="5301208"/>
            <a:chExt cx="1682713" cy="864096"/>
          </a:xfrm>
        </p:grpSpPr>
        <mc:AlternateContent xmlns:mc="http://schemas.openxmlformats.org/markup-compatibility/2006" xmlns:a14="http://schemas.microsoft.com/office/drawing/2010/main">
          <mc:Choice Requires="a14">
            <p:sp>
              <p:nvSpPr>
                <p:cNvPr id="10" name="流程图: 磁盘 9">
                  <a:extLst>
                    <a:ext uri="{FF2B5EF4-FFF2-40B4-BE49-F238E27FC236}">
                      <a16:creationId xmlns:a16="http://schemas.microsoft.com/office/drawing/2014/main" id="{B5E79079-1061-4A64-A3E2-F3F8D663CBCF}"/>
                    </a:ext>
                  </a:extLst>
                </p:cNvPr>
                <p:cNvSpPr/>
                <p:nvPr/>
              </p:nvSpPr>
              <p:spPr bwMode="auto">
                <a:xfrm>
                  <a:off x="1286161" y="5301208"/>
                  <a:ext cx="792088" cy="864096"/>
                </a:xfrm>
                <a:prstGeom prst="flowChartMagneticDisk">
                  <a:avLst/>
                </a:prstGeom>
                <a:solidFill>
                  <a:srgbClr val="9BBB59"/>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𝑫</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𝟐</m:t>
                            </m:r>
                          </m:sub>
                        </m:sSub>
                      </m:oMath>
                    </m:oMathPara>
                  </a14:m>
                  <a:endParaRPr kumimoji="0" lang="zh-CN" altLang="en-US" sz="20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10" name="流程图: 磁盘 9">
                  <a:extLst>
                    <a:ext uri="{FF2B5EF4-FFF2-40B4-BE49-F238E27FC236}">
                      <a16:creationId xmlns:a16="http://schemas.microsoft.com/office/drawing/2014/main" id="{B5E79079-1061-4A64-A3E2-F3F8D663CBCF}"/>
                    </a:ext>
                  </a:extLst>
                </p:cNvPr>
                <p:cNvSpPr>
                  <a:spLocks noRot="1" noChangeAspect="1" noMove="1" noResize="1" noEditPoints="1" noAdjustHandles="1" noChangeArrowheads="1" noChangeShapeType="1" noTextEdit="1"/>
                </p:cNvSpPr>
                <p:nvPr/>
              </p:nvSpPr>
              <p:spPr bwMode="auto">
                <a:xfrm>
                  <a:off x="1286161" y="5301208"/>
                  <a:ext cx="792088" cy="864096"/>
                </a:xfrm>
                <a:prstGeom prst="flowChartMagneticDisk">
                  <a:avLst/>
                </a:prstGeom>
                <a:blipFill>
                  <a:blip r:embed="rId6"/>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p:pic>
          <p:nvPicPr>
            <p:cNvPr id="11" name="图形 10">
              <a:extLst>
                <a:ext uri="{FF2B5EF4-FFF2-40B4-BE49-F238E27FC236}">
                  <a16:creationId xmlns:a16="http://schemas.microsoft.com/office/drawing/2014/main" id="{922CF891-2859-482A-BF76-5C13DB571B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5536" y="5301256"/>
              <a:ext cx="864000" cy="864000"/>
            </a:xfrm>
            <a:prstGeom prst="rect">
              <a:avLst/>
            </a:prstGeom>
          </p:spPr>
        </p:pic>
      </p:grpSp>
      <p:grpSp>
        <p:nvGrpSpPr>
          <p:cNvPr id="15" name="组合 14">
            <a:extLst>
              <a:ext uri="{FF2B5EF4-FFF2-40B4-BE49-F238E27FC236}">
                <a16:creationId xmlns:a16="http://schemas.microsoft.com/office/drawing/2014/main" id="{48275A84-35A0-4DD3-A768-83975881A85D}"/>
              </a:ext>
            </a:extLst>
          </p:cNvPr>
          <p:cNvGrpSpPr/>
          <p:nvPr/>
        </p:nvGrpSpPr>
        <p:grpSpPr>
          <a:xfrm>
            <a:off x="4208741" y="5219180"/>
            <a:ext cx="1390672" cy="714129"/>
            <a:chOff x="395536" y="5301208"/>
            <a:chExt cx="1682713" cy="864096"/>
          </a:xfrm>
        </p:grpSpPr>
        <mc:AlternateContent xmlns:mc="http://schemas.openxmlformats.org/markup-compatibility/2006" xmlns:a14="http://schemas.microsoft.com/office/drawing/2010/main">
          <mc:Choice Requires="a14">
            <p:sp>
              <p:nvSpPr>
                <p:cNvPr id="16" name="流程图: 磁盘 15">
                  <a:extLst>
                    <a:ext uri="{FF2B5EF4-FFF2-40B4-BE49-F238E27FC236}">
                      <a16:creationId xmlns:a16="http://schemas.microsoft.com/office/drawing/2014/main" id="{F84BB197-97B9-4B92-8F53-9E18CB4A5DD5}"/>
                    </a:ext>
                  </a:extLst>
                </p:cNvPr>
                <p:cNvSpPr/>
                <p:nvPr/>
              </p:nvSpPr>
              <p:spPr bwMode="auto">
                <a:xfrm>
                  <a:off x="1286161" y="5301208"/>
                  <a:ext cx="792088" cy="864096"/>
                </a:xfrm>
                <a:prstGeom prst="flowChartMagneticDisk">
                  <a:avLst/>
                </a:prstGeom>
                <a:solidFill>
                  <a:srgbClr val="8064A2"/>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𝑫</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𝟑</m:t>
                            </m:r>
                          </m:sub>
                        </m:sSub>
                      </m:oMath>
                    </m:oMathPara>
                  </a14:m>
                  <a:endParaRPr kumimoji="0" lang="zh-CN" altLang="en-US" sz="20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16" name="流程图: 磁盘 15">
                  <a:extLst>
                    <a:ext uri="{FF2B5EF4-FFF2-40B4-BE49-F238E27FC236}">
                      <a16:creationId xmlns:a16="http://schemas.microsoft.com/office/drawing/2014/main" id="{F84BB197-97B9-4B92-8F53-9E18CB4A5DD5}"/>
                    </a:ext>
                  </a:extLst>
                </p:cNvPr>
                <p:cNvSpPr>
                  <a:spLocks noRot="1" noChangeAspect="1" noMove="1" noResize="1" noEditPoints="1" noAdjustHandles="1" noChangeArrowheads="1" noChangeShapeType="1" noTextEdit="1"/>
                </p:cNvSpPr>
                <p:nvPr/>
              </p:nvSpPr>
              <p:spPr bwMode="auto">
                <a:xfrm>
                  <a:off x="1286161" y="5301208"/>
                  <a:ext cx="792088" cy="864096"/>
                </a:xfrm>
                <a:prstGeom prst="flowChartMagneticDisk">
                  <a:avLst/>
                </a:prstGeom>
                <a:blipFill>
                  <a:blip r:embed="rId9"/>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p:pic>
          <p:nvPicPr>
            <p:cNvPr id="17" name="图形 16">
              <a:extLst>
                <a:ext uri="{FF2B5EF4-FFF2-40B4-BE49-F238E27FC236}">
                  <a16:creationId xmlns:a16="http://schemas.microsoft.com/office/drawing/2014/main" id="{FCD686DC-6DD2-4E9A-B0C6-C71DA02FB7D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5536" y="5301256"/>
              <a:ext cx="864000" cy="864000"/>
            </a:xfrm>
            <a:prstGeom prst="rect">
              <a:avLst/>
            </a:prstGeom>
          </p:spPr>
        </p:pic>
      </p:grpSp>
      <p:grpSp>
        <p:nvGrpSpPr>
          <p:cNvPr id="18" name="组合 17">
            <a:extLst>
              <a:ext uri="{FF2B5EF4-FFF2-40B4-BE49-F238E27FC236}">
                <a16:creationId xmlns:a16="http://schemas.microsoft.com/office/drawing/2014/main" id="{9A4E9B4D-6F26-44C9-863E-4B23CF8D8CBA}"/>
              </a:ext>
            </a:extLst>
          </p:cNvPr>
          <p:cNvGrpSpPr/>
          <p:nvPr/>
        </p:nvGrpSpPr>
        <p:grpSpPr>
          <a:xfrm>
            <a:off x="7433018" y="5219180"/>
            <a:ext cx="1390672" cy="714129"/>
            <a:chOff x="395536" y="5301208"/>
            <a:chExt cx="1682713" cy="864096"/>
          </a:xfrm>
        </p:grpSpPr>
        <mc:AlternateContent xmlns:mc="http://schemas.openxmlformats.org/markup-compatibility/2006" xmlns:a14="http://schemas.microsoft.com/office/drawing/2010/main">
          <mc:Choice Requires="a14">
            <p:sp>
              <p:nvSpPr>
                <p:cNvPr id="19" name="流程图: 磁盘 18">
                  <a:extLst>
                    <a:ext uri="{FF2B5EF4-FFF2-40B4-BE49-F238E27FC236}">
                      <a16:creationId xmlns:a16="http://schemas.microsoft.com/office/drawing/2014/main" id="{35D9D86D-E0F7-4149-89B0-AB6D8544E5A5}"/>
                    </a:ext>
                  </a:extLst>
                </p:cNvPr>
                <p:cNvSpPr/>
                <p:nvPr/>
              </p:nvSpPr>
              <p:spPr bwMode="auto">
                <a:xfrm>
                  <a:off x="1286161" y="5301208"/>
                  <a:ext cx="792088" cy="864096"/>
                </a:xfrm>
                <a:prstGeom prst="flowChartMagneticDisk">
                  <a:avLst/>
                </a:prstGeom>
                <a:solidFill>
                  <a:srgbClr val="4BACC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𝑫</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𝒏</m:t>
                            </m:r>
                          </m:sub>
                        </m:sSub>
                      </m:oMath>
                    </m:oMathPara>
                  </a14:m>
                  <a:endParaRPr kumimoji="0" lang="zh-CN" altLang="en-US" sz="20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19" name="流程图: 磁盘 18">
                  <a:extLst>
                    <a:ext uri="{FF2B5EF4-FFF2-40B4-BE49-F238E27FC236}">
                      <a16:creationId xmlns:a16="http://schemas.microsoft.com/office/drawing/2014/main" id="{35D9D86D-E0F7-4149-89B0-AB6D8544E5A5}"/>
                    </a:ext>
                  </a:extLst>
                </p:cNvPr>
                <p:cNvSpPr>
                  <a:spLocks noRot="1" noChangeAspect="1" noMove="1" noResize="1" noEditPoints="1" noAdjustHandles="1" noChangeArrowheads="1" noChangeShapeType="1" noTextEdit="1"/>
                </p:cNvSpPr>
                <p:nvPr/>
              </p:nvSpPr>
              <p:spPr bwMode="auto">
                <a:xfrm>
                  <a:off x="1286161" y="5301208"/>
                  <a:ext cx="792088" cy="864096"/>
                </a:xfrm>
                <a:prstGeom prst="flowChartMagneticDisk">
                  <a:avLst/>
                </a:prstGeom>
                <a:blipFill>
                  <a:blip r:embed="rId12"/>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p:pic>
          <p:nvPicPr>
            <p:cNvPr id="20" name="图形 19">
              <a:extLst>
                <a:ext uri="{FF2B5EF4-FFF2-40B4-BE49-F238E27FC236}">
                  <a16:creationId xmlns:a16="http://schemas.microsoft.com/office/drawing/2014/main" id="{07E6F116-2F28-4C11-B423-78EB04D4937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5536" y="5301256"/>
              <a:ext cx="864000" cy="864000"/>
            </a:xfrm>
            <a:prstGeom prst="rect">
              <a:avLst/>
            </a:prstGeom>
          </p:spPr>
        </p:pic>
      </p:gr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A0293942-413D-4345-9080-B17F3FB4220D}"/>
                  </a:ext>
                </a:extLst>
              </p:cNvPr>
              <p:cNvSpPr/>
              <p:nvPr/>
            </p:nvSpPr>
            <p:spPr>
              <a:xfrm>
                <a:off x="6161497" y="5253078"/>
                <a:ext cx="708847" cy="646331"/>
              </a:xfrm>
              <a:prstGeom prst="rect">
                <a:avLst/>
              </a:prstGeom>
            </p:spPr>
            <p:txBody>
              <a:bodyPr wrap="none">
                <a:spAutoFit/>
              </a:bodyPr>
              <a:lstStyle/>
              <a:p>
                <a:pPr algn="ctr" eaLnBrk="1" hangingPunct="1"/>
                <a14:m>
                  <m:oMathPara xmlns:m="http://schemas.openxmlformats.org/officeDocument/2006/math">
                    <m:oMathParaPr>
                      <m:jc m:val="centerGroup"/>
                    </m:oMathParaPr>
                    <m:oMath xmlns:m="http://schemas.openxmlformats.org/officeDocument/2006/math">
                      <m:r>
                        <a:rPr lang="en-US" altLang="zh-CN" sz="3600" b="1" i="1" smtClean="0">
                          <a:latin typeface="Cambria Math" panose="02040503050406030204" pitchFamily="18" charset="0"/>
                          <a:ea typeface="Arial Unicode MS" pitchFamily="50" charset="-127"/>
                          <a:cs typeface="Arial Unicode MS" pitchFamily="50" charset="-127"/>
                        </a:rPr>
                        <m:t>⋯</m:t>
                      </m:r>
                    </m:oMath>
                  </m:oMathPara>
                </a14:m>
                <a:endParaRPr lang="en-US" altLang="zh-CN" sz="3600" dirty="0">
                  <a:latin typeface="Arial" charset="0"/>
                  <a:ea typeface="Arial Unicode MS" pitchFamily="50" charset="-127"/>
                  <a:cs typeface="Arial Unicode MS" pitchFamily="50" charset="-127"/>
                </a:endParaRPr>
              </a:p>
            </p:txBody>
          </p:sp>
        </mc:Choice>
        <mc:Fallback xmlns="">
          <p:sp>
            <p:nvSpPr>
              <p:cNvPr id="22" name="矩形 21">
                <a:extLst>
                  <a:ext uri="{FF2B5EF4-FFF2-40B4-BE49-F238E27FC236}">
                    <a16:creationId xmlns:a16="http://schemas.microsoft.com/office/drawing/2014/main" id="{A0293942-413D-4345-9080-B17F3FB4220D}"/>
                  </a:ext>
                </a:extLst>
              </p:cNvPr>
              <p:cNvSpPr>
                <a:spLocks noRot="1" noChangeAspect="1" noMove="1" noResize="1" noEditPoints="1" noAdjustHandles="1" noChangeArrowheads="1" noChangeShapeType="1" noTextEdit="1"/>
              </p:cNvSpPr>
              <p:nvPr/>
            </p:nvSpPr>
            <p:spPr>
              <a:xfrm>
                <a:off x="6161497" y="5253078"/>
                <a:ext cx="708847" cy="646331"/>
              </a:xfrm>
              <a:prstGeom prst="rect">
                <a:avLst/>
              </a:prstGeom>
              <a:blipFill>
                <a:blip r:embed="rId15"/>
                <a:stretch>
                  <a:fillRect/>
                </a:stretch>
              </a:blipFill>
            </p:spPr>
            <p:txBody>
              <a:bodyPr/>
              <a:lstStyle/>
              <a:p>
                <a:r>
                  <a:rPr lang="zh-CN" altLang="en-US">
                    <a:noFill/>
                  </a:rPr>
                  <a:t> </a:t>
                </a:r>
              </a:p>
            </p:txBody>
          </p:sp>
        </mc:Fallback>
      </mc:AlternateContent>
      <p:pic>
        <p:nvPicPr>
          <p:cNvPr id="24" name="图形 23">
            <a:extLst>
              <a:ext uri="{FF2B5EF4-FFF2-40B4-BE49-F238E27FC236}">
                <a16:creationId xmlns:a16="http://schemas.microsoft.com/office/drawing/2014/main" id="{8ABE63DD-0DBC-4FB0-A1E5-8263E618F281}"/>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4343"/>
          <a:stretch/>
        </p:blipFill>
        <p:spPr>
          <a:xfrm>
            <a:off x="3619500" y="1726557"/>
            <a:ext cx="1905000" cy="1631771"/>
          </a:xfrm>
          <a:prstGeom prst="rect">
            <a:avLst/>
          </a:prstGeom>
        </p:spPr>
      </p:pic>
      <p:grpSp>
        <p:nvGrpSpPr>
          <p:cNvPr id="37" name="组合 36">
            <a:extLst>
              <a:ext uri="{FF2B5EF4-FFF2-40B4-BE49-F238E27FC236}">
                <a16:creationId xmlns:a16="http://schemas.microsoft.com/office/drawing/2014/main" id="{B87AA25F-EDA9-4743-B0B5-C9DF9BF0A2A7}"/>
              </a:ext>
            </a:extLst>
          </p:cNvPr>
          <p:cNvGrpSpPr/>
          <p:nvPr/>
        </p:nvGrpSpPr>
        <p:grpSpPr>
          <a:xfrm>
            <a:off x="1056363" y="3512658"/>
            <a:ext cx="7137812" cy="1552192"/>
            <a:chOff x="1226468" y="3343461"/>
            <a:chExt cx="6943276" cy="1925763"/>
          </a:xfrm>
        </p:grpSpPr>
        <p:pic>
          <p:nvPicPr>
            <p:cNvPr id="33" name="图形 32">
              <a:extLst>
                <a:ext uri="{FF2B5EF4-FFF2-40B4-BE49-F238E27FC236}">
                  <a16:creationId xmlns:a16="http://schemas.microsoft.com/office/drawing/2014/main" id="{207F52FC-EAB8-4FAC-A9A6-C813C61A74F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2700000">
              <a:off x="1740700" y="3161663"/>
              <a:ext cx="1260894" cy="2289358"/>
            </a:xfrm>
            <a:prstGeom prst="rect">
              <a:avLst/>
            </a:prstGeom>
          </p:spPr>
        </p:pic>
        <p:pic>
          <p:nvPicPr>
            <p:cNvPr id="34" name="图形 33">
              <a:extLst>
                <a:ext uri="{FF2B5EF4-FFF2-40B4-BE49-F238E27FC236}">
                  <a16:creationId xmlns:a16="http://schemas.microsoft.com/office/drawing/2014/main" id="{9EDA3135-1275-4366-B7E1-514AF983946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1788797">
              <a:off x="3111426" y="3343462"/>
              <a:ext cx="1260894" cy="1925762"/>
            </a:xfrm>
            <a:prstGeom prst="rect">
              <a:avLst/>
            </a:prstGeom>
          </p:spPr>
        </p:pic>
        <p:pic>
          <p:nvPicPr>
            <p:cNvPr id="35" name="图形 34">
              <a:extLst>
                <a:ext uri="{FF2B5EF4-FFF2-40B4-BE49-F238E27FC236}">
                  <a16:creationId xmlns:a16="http://schemas.microsoft.com/office/drawing/2014/main" id="{FC1D0EB0-B33A-48D6-9596-9109EB46F5E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rot="20481654">
              <a:off x="4587312" y="3343461"/>
              <a:ext cx="1260894" cy="1925762"/>
            </a:xfrm>
            <a:prstGeom prst="rect">
              <a:avLst/>
            </a:prstGeom>
          </p:spPr>
        </p:pic>
        <p:pic>
          <p:nvPicPr>
            <p:cNvPr id="36" name="图形 35">
              <a:extLst>
                <a:ext uri="{FF2B5EF4-FFF2-40B4-BE49-F238E27FC236}">
                  <a16:creationId xmlns:a16="http://schemas.microsoft.com/office/drawing/2014/main" id="{D517CB90-9DE1-4C02-8E26-59CE9FBBDFF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rot="18641899">
              <a:off x="6576416" y="3343461"/>
              <a:ext cx="1260894" cy="1925762"/>
            </a:xfrm>
            <a:prstGeom prst="rect">
              <a:avLst/>
            </a:prstGeom>
          </p:spPr>
        </p:pic>
      </p:grpSp>
    </p:spTree>
    <p:extLst>
      <p:ext uri="{BB962C8B-B14F-4D97-AF65-F5344CB8AC3E}">
        <p14:creationId xmlns:p14="http://schemas.microsoft.com/office/powerpoint/2010/main" val="1236523803"/>
      </p:ext>
    </p:extLst>
  </p:cSld>
  <p:clrMapOvr>
    <a:masterClrMapping/>
  </p:clrMapOvr>
  <mc:AlternateContent xmlns:mc="http://schemas.openxmlformats.org/markup-compatibility/2006">
    <mc:Choice xmlns:p14="http://schemas.microsoft.com/office/powerpoint/2010/main" Requires="p14">
      <p:transition spd="slow" p14:dur="2000" advTm="10544"/>
    </mc:Choice>
    <mc:Fallback>
      <p:transition spd="slow" advTm="1054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F480DF-1FD6-47D4-B221-341BDA66444B}"/>
              </a:ext>
            </a:extLst>
          </p:cNvPr>
          <p:cNvSpPr>
            <a:spLocks noGrp="1"/>
          </p:cNvSpPr>
          <p:nvPr>
            <p:ph type="title"/>
          </p:nvPr>
        </p:nvSpPr>
        <p:spPr/>
        <p:txBody>
          <a:bodyPr/>
          <a:lstStyle/>
          <a:p>
            <a:r>
              <a:rPr lang="en-US" altLang="zh-CN" dirty="0"/>
              <a:t>Background and Motivation</a:t>
            </a:r>
            <a:endParaRPr lang="zh-CN" altLang="en-US" dirty="0"/>
          </a:p>
        </p:txBody>
      </p:sp>
      <p:sp>
        <p:nvSpPr>
          <p:cNvPr id="3" name="内容占位符 2">
            <a:extLst>
              <a:ext uri="{FF2B5EF4-FFF2-40B4-BE49-F238E27FC236}">
                <a16:creationId xmlns:a16="http://schemas.microsoft.com/office/drawing/2014/main" id="{CE0EBEA8-84EA-4050-838C-4DFBE0D27FA2}"/>
              </a:ext>
            </a:extLst>
          </p:cNvPr>
          <p:cNvSpPr>
            <a:spLocks noGrp="1"/>
          </p:cNvSpPr>
          <p:nvPr>
            <p:ph idx="1"/>
          </p:nvPr>
        </p:nvSpPr>
        <p:spPr/>
        <p:txBody>
          <a:bodyPr/>
          <a:lstStyle/>
          <a:p>
            <a:r>
              <a:rPr lang="en-US" altLang="zh-CN" dirty="0"/>
              <a:t>Incentive mechanism is important for FL</a:t>
            </a:r>
          </a:p>
          <a:p>
            <a:pPr lvl="1"/>
            <a:r>
              <a:rPr lang="en-US" altLang="zh-CN" dirty="0"/>
              <a:t>Data providers should be motivated to join in federated learning</a:t>
            </a:r>
          </a:p>
          <a:p>
            <a:pPr lvl="1"/>
            <a:r>
              <a:rPr lang="en-US" altLang="zh-CN" dirty="0"/>
              <a:t>The way to allocate the profit earned by federated model should be reasonable</a:t>
            </a:r>
            <a:endParaRPr lang="zh-CN" altLang="en-US" dirty="0"/>
          </a:p>
        </p:txBody>
      </p:sp>
      <p:sp>
        <p:nvSpPr>
          <p:cNvPr id="4" name="灯片编号占位符 3">
            <a:extLst>
              <a:ext uri="{FF2B5EF4-FFF2-40B4-BE49-F238E27FC236}">
                <a16:creationId xmlns:a16="http://schemas.microsoft.com/office/drawing/2014/main" id="{086D3846-CA94-4F00-B353-22A4CE94F39E}"/>
              </a:ext>
            </a:extLst>
          </p:cNvPr>
          <p:cNvSpPr>
            <a:spLocks noGrp="1"/>
          </p:cNvSpPr>
          <p:nvPr>
            <p:ph type="sldNum" sz="quarter" idx="12"/>
          </p:nvPr>
        </p:nvSpPr>
        <p:spPr/>
        <p:txBody>
          <a:bodyPr/>
          <a:lstStyle/>
          <a:p>
            <a:pPr>
              <a:defRPr/>
            </a:pPr>
            <a:fld id="{73697CC5-BB9E-487E-AFF3-8F5506CF83B5}" type="slidenum">
              <a:rPr lang="en-US" altLang="ko-KR" smtClean="0"/>
              <a:pPr>
                <a:defRPr/>
              </a:pPr>
              <a:t>8</a:t>
            </a:fld>
            <a:endParaRPr lang="en-US" altLang="ko-KR"/>
          </a:p>
        </p:txBody>
      </p:sp>
      <p:pic>
        <p:nvPicPr>
          <p:cNvPr id="6" name="图片 5">
            <a:extLst>
              <a:ext uri="{FF2B5EF4-FFF2-40B4-BE49-F238E27FC236}">
                <a16:creationId xmlns:a16="http://schemas.microsoft.com/office/drawing/2014/main" id="{71D059E5-F32F-4DAF-BAA2-35E61EA0ABCB}"/>
              </a:ext>
            </a:extLst>
          </p:cNvPr>
          <p:cNvPicPr>
            <a:picLocks noChangeAspect="1"/>
          </p:cNvPicPr>
          <p:nvPr/>
        </p:nvPicPr>
        <p:blipFill>
          <a:blip r:embed="rId3"/>
          <a:stretch>
            <a:fillRect/>
          </a:stretch>
        </p:blipFill>
        <p:spPr>
          <a:xfrm>
            <a:off x="1721247" y="3429000"/>
            <a:ext cx="5701506" cy="3096344"/>
          </a:xfrm>
          <a:prstGeom prst="rect">
            <a:avLst/>
          </a:prstGeom>
        </p:spPr>
      </p:pic>
    </p:spTree>
    <p:extLst>
      <p:ext uri="{BB962C8B-B14F-4D97-AF65-F5344CB8AC3E}">
        <p14:creationId xmlns:p14="http://schemas.microsoft.com/office/powerpoint/2010/main" val="2274656102"/>
      </p:ext>
    </p:extLst>
  </p:cSld>
  <p:clrMapOvr>
    <a:masterClrMapping/>
  </p:clrMapOvr>
  <mc:AlternateContent xmlns:mc="http://schemas.openxmlformats.org/markup-compatibility/2006">
    <mc:Choice xmlns:p14="http://schemas.microsoft.com/office/powerpoint/2010/main" Requires="p14">
      <p:transition spd="slow" p14:dur="2000" advTm="17106"/>
    </mc:Choice>
    <mc:Fallback>
      <p:transition spd="slow" advTm="1710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47FF65-3100-4A51-A8B8-D04402F57BBF}"/>
              </a:ext>
            </a:extLst>
          </p:cNvPr>
          <p:cNvSpPr>
            <a:spLocks noGrp="1"/>
          </p:cNvSpPr>
          <p:nvPr>
            <p:ph type="title"/>
          </p:nvPr>
        </p:nvSpPr>
        <p:spPr/>
        <p:txBody>
          <a:bodyPr/>
          <a:lstStyle/>
          <a:p>
            <a:r>
              <a:rPr lang="en-US" altLang="zh-CN" dirty="0"/>
              <a:t>Background and Motivation</a:t>
            </a:r>
            <a:endParaRPr lang="zh-CN" altLang="en-US" dirty="0"/>
          </a:p>
        </p:txBody>
      </p:sp>
      <p:sp>
        <p:nvSpPr>
          <p:cNvPr id="3" name="内容占位符 2">
            <a:extLst>
              <a:ext uri="{FF2B5EF4-FFF2-40B4-BE49-F238E27FC236}">
                <a16:creationId xmlns:a16="http://schemas.microsoft.com/office/drawing/2014/main" id="{A61A9770-97FF-4166-8538-011685114C98}"/>
              </a:ext>
            </a:extLst>
          </p:cNvPr>
          <p:cNvSpPr>
            <a:spLocks noGrp="1"/>
          </p:cNvSpPr>
          <p:nvPr>
            <p:ph idx="1"/>
          </p:nvPr>
        </p:nvSpPr>
        <p:spPr/>
        <p:txBody>
          <a:bodyPr/>
          <a:lstStyle/>
          <a:p>
            <a:r>
              <a:rPr lang="en-US" altLang="zh-CN" dirty="0"/>
              <a:t>Our Goal</a:t>
            </a:r>
          </a:p>
          <a:p>
            <a:pPr lvl="1"/>
            <a:r>
              <a:rPr lang="en-US" altLang="zh-CN" dirty="0"/>
              <a:t>Propose a definition to </a:t>
            </a:r>
            <a:r>
              <a:rPr lang="en-US" altLang="zh-CN" dirty="0">
                <a:solidFill>
                  <a:srgbClr val="FF0000"/>
                </a:solidFill>
              </a:rPr>
              <a:t>evaluate</a:t>
            </a:r>
            <a:r>
              <a:rPr lang="en-US" altLang="zh-CN" dirty="0"/>
              <a:t> the contributions of different data sets in federated learning</a:t>
            </a:r>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en-US" altLang="zh-CN" dirty="0">
                <a:solidFill>
                  <a:srgbClr val="FF0000"/>
                </a:solidFill>
              </a:rPr>
              <a:t>Efficient</a:t>
            </a:r>
            <a:r>
              <a:rPr lang="en-US" altLang="zh-CN" dirty="0"/>
              <a:t> and </a:t>
            </a:r>
            <a:r>
              <a:rPr lang="en-US" altLang="zh-CN" dirty="0">
                <a:solidFill>
                  <a:srgbClr val="FF0000"/>
                </a:solidFill>
              </a:rPr>
              <a:t>effective</a:t>
            </a:r>
            <a:r>
              <a:rPr lang="en-US" altLang="zh-CN" dirty="0"/>
              <a:t> calculation methods</a:t>
            </a:r>
          </a:p>
          <a:p>
            <a:pPr lvl="1"/>
            <a:endParaRPr lang="en-US" altLang="zh-CN" dirty="0"/>
          </a:p>
          <a:p>
            <a:pPr lvl="1"/>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66040DC7-B558-4269-8970-F96D548E3BEA}"/>
              </a:ext>
            </a:extLst>
          </p:cNvPr>
          <p:cNvSpPr>
            <a:spLocks noGrp="1"/>
          </p:cNvSpPr>
          <p:nvPr>
            <p:ph type="sldNum" sz="quarter" idx="12"/>
          </p:nvPr>
        </p:nvSpPr>
        <p:spPr/>
        <p:txBody>
          <a:bodyPr/>
          <a:lstStyle/>
          <a:p>
            <a:pPr>
              <a:defRPr/>
            </a:pPr>
            <a:fld id="{73697CC5-BB9E-487E-AFF3-8F5506CF83B5}" type="slidenum">
              <a:rPr lang="en-US" altLang="ko-KR" smtClean="0"/>
              <a:pPr>
                <a:defRPr/>
              </a:pPr>
              <a:t>9</a:t>
            </a:fld>
            <a:endParaRPr lang="en-US" altLang="ko-KR"/>
          </a:p>
        </p:txBody>
      </p:sp>
      <p:grpSp>
        <p:nvGrpSpPr>
          <p:cNvPr id="21" name="组合 20">
            <a:extLst>
              <a:ext uri="{FF2B5EF4-FFF2-40B4-BE49-F238E27FC236}">
                <a16:creationId xmlns:a16="http://schemas.microsoft.com/office/drawing/2014/main" id="{DE5A30B2-13BC-4E4E-9059-B37B90E991CB}"/>
              </a:ext>
            </a:extLst>
          </p:cNvPr>
          <p:cNvGrpSpPr/>
          <p:nvPr/>
        </p:nvGrpSpPr>
        <p:grpSpPr>
          <a:xfrm>
            <a:off x="694138" y="2837609"/>
            <a:ext cx="7755725" cy="1599503"/>
            <a:chOff x="1172917" y="2543626"/>
            <a:chExt cx="7755725" cy="1599503"/>
          </a:xfrm>
        </p:grpSpPr>
        <p:grpSp>
          <p:nvGrpSpPr>
            <p:cNvPr id="5" name="组合 4">
              <a:extLst>
                <a:ext uri="{FF2B5EF4-FFF2-40B4-BE49-F238E27FC236}">
                  <a16:creationId xmlns:a16="http://schemas.microsoft.com/office/drawing/2014/main" id="{E4785EC5-61B9-4705-A425-09A0A149B5CD}"/>
                </a:ext>
              </a:extLst>
            </p:cNvPr>
            <p:cNvGrpSpPr/>
            <p:nvPr/>
          </p:nvGrpSpPr>
          <p:grpSpPr>
            <a:xfrm>
              <a:off x="1763688" y="2564904"/>
              <a:ext cx="1390672" cy="714129"/>
              <a:chOff x="395536" y="5301208"/>
              <a:chExt cx="1682713" cy="864096"/>
            </a:xfrm>
          </p:grpSpPr>
          <mc:AlternateContent xmlns:mc="http://schemas.openxmlformats.org/markup-compatibility/2006" xmlns:a14="http://schemas.microsoft.com/office/drawing/2010/main">
            <mc:Choice Requires="a14">
              <p:sp>
                <p:nvSpPr>
                  <p:cNvPr id="6" name="流程图: 磁盘 5">
                    <a:extLst>
                      <a:ext uri="{FF2B5EF4-FFF2-40B4-BE49-F238E27FC236}">
                        <a16:creationId xmlns:a16="http://schemas.microsoft.com/office/drawing/2014/main" id="{5DFB4ED8-1D76-43D3-8EFE-AE8DC8DDB63F}"/>
                      </a:ext>
                    </a:extLst>
                  </p:cNvPr>
                  <p:cNvSpPr/>
                  <p:nvPr/>
                </p:nvSpPr>
                <p:spPr bwMode="auto">
                  <a:xfrm>
                    <a:off x="1286161" y="5301208"/>
                    <a:ext cx="792088" cy="864096"/>
                  </a:xfrm>
                  <a:prstGeom prst="flowChartMagneticDisk">
                    <a:avLst/>
                  </a:prstGeom>
                  <a:solidFill>
                    <a:schemeClr val="accent2"/>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𝑫</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𝟏</m:t>
                              </m:r>
                            </m:sub>
                          </m:sSub>
                        </m:oMath>
                      </m:oMathPara>
                    </a14:m>
                    <a:endParaRPr kumimoji="0" lang="zh-CN" altLang="en-US" sz="20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6" name="流程图: 磁盘 5">
                    <a:extLst>
                      <a:ext uri="{FF2B5EF4-FFF2-40B4-BE49-F238E27FC236}">
                        <a16:creationId xmlns:a16="http://schemas.microsoft.com/office/drawing/2014/main" id="{5DFB4ED8-1D76-43D3-8EFE-AE8DC8DDB63F}"/>
                      </a:ext>
                    </a:extLst>
                  </p:cNvPr>
                  <p:cNvSpPr>
                    <a:spLocks noRot="1" noChangeAspect="1" noMove="1" noResize="1" noEditPoints="1" noAdjustHandles="1" noChangeArrowheads="1" noChangeShapeType="1" noTextEdit="1"/>
                  </p:cNvSpPr>
                  <p:nvPr/>
                </p:nvSpPr>
                <p:spPr bwMode="auto">
                  <a:xfrm>
                    <a:off x="1286161" y="5301208"/>
                    <a:ext cx="792088" cy="864096"/>
                  </a:xfrm>
                  <a:prstGeom prst="flowChartMagneticDisk">
                    <a:avLst/>
                  </a:prstGeom>
                  <a:blipFill>
                    <a:blip r:embed="rId3"/>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p:pic>
            <p:nvPicPr>
              <p:cNvPr id="7" name="图形 6">
                <a:extLst>
                  <a:ext uri="{FF2B5EF4-FFF2-40B4-BE49-F238E27FC236}">
                    <a16:creationId xmlns:a16="http://schemas.microsoft.com/office/drawing/2014/main" id="{BB0C443F-8969-45BC-A520-ED3FED5CA8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5536" y="5301256"/>
                <a:ext cx="864000" cy="864000"/>
              </a:xfrm>
              <a:prstGeom prst="rect">
                <a:avLst/>
              </a:prstGeom>
            </p:spPr>
          </p:pic>
        </p:grpSp>
        <p:grpSp>
          <p:nvGrpSpPr>
            <p:cNvPr id="8" name="组合 7">
              <a:extLst>
                <a:ext uri="{FF2B5EF4-FFF2-40B4-BE49-F238E27FC236}">
                  <a16:creationId xmlns:a16="http://schemas.microsoft.com/office/drawing/2014/main" id="{1A6966DC-9C25-4215-8A32-35D0738AB604}"/>
                </a:ext>
              </a:extLst>
            </p:cNvPr>
            <p:cNvGrpSpPr/>
            <p:nvPr/>
          </p:nvGrpSpPr>
          <p:grpSpPr>
            <a:xfrm>
              <a:off x="1763688" y="3429000"/>
              <a:ext cx="1390672" cy="714129"/>
              <a:chOff x="395536" y="5301208"/>
              <a:chExt cx="1682713" cy="864096"/>
            </a:xfrm>
          </p:grpSpPr>
          <mc:AlternateContent xmlns:mc="http://schemas.openxmlformats.org/markup-compatibility/2006" xmlns:a14="http://schemas.microsoft.com/office/drawing/2010/main">
            <mc:Choice Requires="a14">
              <p:sp>
                <p:nvSpPr>
                  <p:cNvPr id="9" name="流程图: 磁盘 8">
                    <a:extLst>
                      <a:ext uri="{FF2B5EF4-FFF2-40B4-BE49-F238E27FC236}">
                        <a16:creationId xmlns:a16="http://schemas.microsoft.com/office/drawing/2014/main" id="{9C829FFF-6772-4256-A305-E2D235FDA83A}"/>
                      </a:ext>
                    </a:extLst>
                  </p:cNvPr>
                  <p:cNvSpPr/>
                  <p:nvPr/>
                </p:nvSpPr>
                <p:spPr bwMode="auto">
                  <a:xfrm>
                    <a:off x="1286161" y="5301208"/>
                    <a:ext cx="792088" cy="864096"/>
                  </a:xfrm>
                  <a:prstGeom prst="flowChartMagneticDisk">
                    <a:avLst/>
                  </a:prstGeom>
                  <a:solidFill>
                    <a:srgbClr val="9BBB59"/>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𝑫</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𝟐</m:t>
                              </m:r>
                            </m:sub>
                          </m:sSub>
                        </m:oMath>
                      </m:oMathPara>
                    </a14:m>
                    <a:endParaRPr kumimoji="0" lang="zh-CN" altLang="en-US" sz="20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9" name="流程图: 磁盘 8">
                    <a:extLst>
                      <a:ext uri="{FF2B5EF4-FFF2-40B4-BE49-F238E27FC236}">
                        <a16:creationId xmlns:a16="http://schemas.microsoft.com/office/drawing/2014/main" id="{9C829FFF-6772-4256-A305-E2D235FDA83A}"/>
                      </a:ext>
                    </a:extLst>
                  </p:cNvPr>
                  <p:cNvSpPr>
                    <a:spLocks noRot="1" noChangeAspect="1" noMove="1" noResize="1" noEditPoints="1" noAdjustHandles="1" noChangeArrowheads="1" noChangeShapeType="1" noTextEdit="1"/>
                  </p:cNvSpPr>
                  <p:nvPr/>
                </p:nvSpPr>
                <p:spPr bwMode="auto">
                  <a:xfrm>
                    <a:off x="1286161" y="5301208"/>
                    <a:ext cx="792088" cy="864096"/>
                  </a:xfrm>
                  <a:prstGeom prst="flowChartMagneticDisk">
                    <a:avLst/>
                  </a:prstGeom>
                  <a:blipFill>
                    <a:blip r:embed="rId6"/>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p:pic>
            <p:nvPicPr>
              <p:cNvPr id="10" name="图形 9">
                <a:extLst>
                  <a:ext uri="{FF2B5EF4-FFF2-40B4-BE49-F238E27FC236}">
                    <a16:creationId xmlns:a16="http://schemas.microsoft.com/office/drawing/2014/main" id="{0B31EE51-8B9B-4DC3-B65B-A3381B05F5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5536" y="5301256"/>
                <a:ext cx="864000" cy="864000"/>
              </a:xfrm>
              <a:prstGeom prst="rect">
                <a:avLst/>
              </a:prstGeom>
            </p:spPr>
          </p:pic>
        </p:grpSp>
        <p:grpSp>
          <p:nvGrpSpPr>
            <p:cNvPr id="11" name="组合 10">
              <a:extLst>
                <a:ext uri="{FF2B5EF4-FFF2-40B4-BE49-F238E27FC236}">
                  <a16:creationId xmlns:a16="http://schemas.microsoft.com/office/drawing/2014/main" id="{9811518C-9E0C-4D1A-A9F2-EC6B1C02EFF9}"/>
                </a:ext>
              </a:extLst>
            </p:cNvPr>
            <p:cNvGrpSpPr/>
            <p:nvPr/>
          </p:nvGrpSpPr>
          <p:grpSpPr>
            <a:xfrm>
              <a:off x="5654369" y="2564904"/>
              <a:ext cx="1390673" cy="714129"/>
              <a:chOff x="395536" y="5301209"/>
              <a:chExt cx="1682714" cy="864096"/>
            </a:xfrm>
          </p:grpSpPr>
          <mc:AlternateContent xmlns:mc="http://schemas.openxmlformats.org/markup-compatibility/2006" xmlns:a14="http://schemas.microsoft.com/office/drawing/2010/main">
            <mc:Choice Requires="a14">
              <p:sp>
                <p:nvSpPr>
                  <p:cNvPr id="12" name="流程图: 磁盘 11">
                    <a:extLst>
                      <a:ext uri="{FF2B5EF4-FFF2-40B4-BE49-F238E27FC236}">
                        <a16:creationId xmlns:a16="http://schemas.microsoft.com/office/drawing/2014/main" id="{DCB5E927-59D3-4489-8BD5-7E1D7F3BDAFB}"/>
                      </a:ext>
                    </a:extLst>
                  </p:cNvPr>
                  <p:cNvSpPr/>
                  <p:nvPr/>
                </p:nvSpPr>
                <p:spPr bwMode="auto">
                  <a:xfrm>
                    <a:off x="1286162" y="5301209"/>
                    <a:ext cx="792088" cy="864096"/>
                  </a:xfrm>
                  <a:prstGeom prst="flowChartMagneticDisk">
                    <a:avLst/>
                  </a:prstGeom>
                  <a:solidFill>
                    <a:srgbClr val="8064A2"/>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𝑫</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𝟑</m:t>
                              </m:r>
                            </m:sub>
                          </m:sSub>
                        </m:oMath>
                      </m:oMathPara>
                    </a14:m>
                    <a:endParaRPr kumimoji="0" lang="zh-CN" altLang="en-US" sz="20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12" name="流程图: 磁盘 11">
                    <a:extLst>
                      <a:ext uri="{FF2B5EF4-FFF2-40B4-BE49-F238E27FC236}">
                        <a16:creationId xmlns:a16="http://schemas.microsoft.com/office/drawing/2014/main" id="{DCB5E927-59D3-4489-8BD5-7E1D7F3BDAFB}"/>
                      </a:ext>
                    </a:extLst>
                  </p:cNvPr>
                  <p:cNvSpPr>
                    <a:spLocks noRot="1" noChangeAspect="1" noMove="1" noResize="1" noEditPoints="1" noAdjustHandles="1" noChangeArrowheads="1" noChangeShapeType="1" noTextEdit="1"/>
                  </p:cNvSpPr>
                  <p:nvPr/>
                </p:nvSpPr>
                <p:spPr bwMode="auto">
                  <a:xfrm>
                    <a:off x="1286162" y="5301209"/>
                    <a:ext cx="792088" cy="864096"/>
                  </a:xfrm>
                  <a:prstGeom prst="flowChartMagneticDisk">
                    <a:avLst/>
                  </a:prstGeom>
                  <a:blipFill>
                    <a:blip r:embed="rId9"/>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p:pic>
            <p:nvPicPr>
              <p:cNvPr id="13" name="图形 12">
                <a:extLst>
                  <a:ext uri="{FF2B5EF4-FFF2-40B4-BE49-F238E27FC236}">
                    <a16:creationId xmlns:a16="http://schemas.microsoft.com/office/drawing/2014/main" id="{EDC24512-2CF1-4D38-88A2-5D5AE4D5A6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5536" y="5301256"/>
                <a:ext cx="864000" cy="864000"/>
              </a:xfrm>
              <a:prstGeom prst="rect">
                <a:avLst/>
              </a:prstGeom>
            </p:spPr>
          </p:pic>
        </p:grpSp>
        <p:grpSp>
          <p:nvGrpSpPr>
            <p:cNvPr id="14" name="组合 13">
              <a:extLst>
                <a:ext uri="{FF2B5EF4-FFF2-40B4-BE49-F238E27FC236}">
                  <a16:creationId xmlns:a16="http://schemas.microsoft.com/office/drawing/2014/main" id="{695D7C99-AC57-4D2E-8A8B-02146FDBBB12}"/>
                </a:ext>
              </a:extLst>
            </p:cNvPr>
            <p:cNvGrpSpPr/>
            <p:nvPr/>
          </p:nvGrpSpPr>
          <p:grpSpPr>
            <a:xfrm>
              <a:off x="5654369" y="3429000"/>
              <a:ext cx="1390672" cy="714129"/>
              <a:chOff x="395536" y="5301208"/>
              <a:chExt cx="1682713" cy="864096"/>
            </a:xfrm>
          </p:grpSpPr>
          <mc:AlternateContent xmlns:mc="http://schemas.openxmlformats.org/markup-compatibility/2006" xmlns:a14="http://schemas.microsoft.com/office/drawing/2010/main">
            <mc:Choice Requires="a14">
              <p:sp>
                <p:nvSpPr>
                  <p:cNvPr id="15" name="流程图: 磁盘 14">
                    <a:extLst>
                      <a:ext uri="{FF2B5EF4-FFF2-40B4-BE49-F238E27FC236}">
                        <a16:creationId xmlns:a16="http://schemas.microsoft.com/office/drawing/2014/main" id="{E6343C08-5B9E-4DAA-8E79-55EC84A74B89}"/>
                      </a:ext>
                    </a:extLst>
                  </p:cNvPr>
                  <p:cNvSpPr/>
                  <p:nvPr/>
                </p:nvSpPr>
                <p:spPr bwMode="auto">
                  <a:xfrm>
                    <a:off x="1286161" y="5301208"/>
                    <a:ext cx="792088" cy="864096"/>
                  </a:xfrm>
                  <a:prstGeom prst="flowChartMagneticDisk">
                    <a:avLst/>
                  </a:prstGeom>
                  <a:solidFill>
                    <a:srgbClr val="4BACC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𝑫</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𝒏</m:t>
                              </m:r>
                            </m:sub>
                          </m:sSub>
                        </m:oMath>
                      </m:oMathPara>
                    </a14:m>
                    <a:endParaRPr kumimoji="0" lang="zh-CN" altLang="en-US" sz="20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15" name="流程图: 磁盘 14">
                    <a:extLst>
                      <a:ext uri="{FF2B5EF4-FFF2-40B4-BE49-F238E27FC236}">
                        <a16:creationId xmlns:a16="http://schemas.microsoft.com/office/drawing/2014/main" id="{E6343C08-5B9E-4DAA-8E79-55EC84A74B89}"/>
                      </a:ext>
                    </a:extLst>
                  </p:cNvPr>
                  <p:cNvSpPr>
                    <a:spLocks noRot="1" noChangeAspect="1" noMove="1" noResize="1" noEditPoints="1" noAdjustHandles="1" noChangeArrowheads="1" noChangeShapeType="1" noTextEdit="1"/>
                  </p:cNvSpPr>
                  <p:nvPr/>
                </p:nvSpPr>
                <p:spPr bwMode="auto">
                  <a:xfrm>
                    <a:off x="1286161" y="5301208"/>
                    <a:ext cx="792088" cy="864096"/>
                  </a:xfrm>
                  <a:prstGeom prst="flowChartMagneticDisk">
                    <a:avLst/>
                  </a:prstGeom>
                  <a:blipFill>
                    <a:blip r:embed="rId12"/>
                    <a:stretch>
                      <a:fillRect/>
                    </a:stretch>
                  </a:blipFill>
                  <a:ln w="9525" cap="flat" cmpd="sng" algn="ctr">
                    <a:solidFill>
                      <a:schemeClr val="tx1"/>
                    </a:solidFill>
                    <a:prstDash val="solid"/>
                    <a:round/>
                    <a:headEnd type="none" w="med" len="med"/>
                    <a:tailEnd type="none" w="med" len="med"/>
                  </a:ln>
                  <a:effectLst/>
                </p:spPr>
                <p:txBody>
                  <a:bodyPr/>
                  <a:lstStyle/>
                  <a:p>
                    <a:r>
                      <a:rPr lang="zh-CN" altLang="en-US">
                        <a:noFill/>
                      </a:rPr>
                      <a:t> </a:t>
                    </a:r>
                  </a:p>
                </p:txBody>
              </p:sp>
            </mc:Fallback>
          </mc:AlternateContent>
          <p:pic>
            <p:nvPicPr>
              <p:cNvPr id="16" name="图形 15">
                <a:extLst>
                  <a:ext uri="{FF2B5EF4-FFF2-40B4-BE49-F238E27FC236}">
                    <a16:creationId xmlns:a16="http://schemas.microsoft.com/office/drawing/2014/main" id="{033AA397-78DC-477F-8405-7559DC709AA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5536" y="5301256"/>
                <a:ext cx="864000" cy="864000"/>
              </a:xfrm>
              <a:prstGeom prst="rect">
                <a:avLst/>
              </a:prstGeom>
            </p:spPr>
          </p:pic>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56EA37A3-8289-4B04-9D98-0FFD5DE9A4E8}"/>
                    </a:ext>
                  </a:extLst>
                </p:cNvPr>
                <p:cNvSpPr/>
                <p:nvPr/>
              </p:nvSpPr>
              <p:spPr>
                <a:xfrm>
                  <a:off x="1172917" y="2543626"/>
                  <a:ext cx="3866123" cy="707886"/>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CN" sz="4000" b="0" i="1" dirty="0" smtClean="0">
                            <a:latin typeface="Cambria Math" panose="02040503050406030204" pitchFamily="18" charset="0"/>
                          </a:rPr>
                          <m:t>𝑓</m:t>
                        </m:r>
                        <m:d>
                          <m:dPr>
                            <m:ctrlPr>
                              <a:rPr lang="en-US" altLang="zh-CN" sz="4000" b="0" i="1" dirty="0" smtClean="0">
                                <a:latin typeface="Cambria Math" panose="02040503050406030204" pitchFamily="18" charset="0"/>
                              </a:rPr>
                            </m:ctrlPr>
                          </m:dPr>
                          <m:e>
                            <m:r>
                              <a:rPr lang="en-US" altLang="zh-CN" sz="4000" b="0" i="1" dirty="0" smtClean="0">
                                <a:latin typeface="Cambria Math" panose="02040503050406030204" pitchFamily="18" charset="0"/>
                              </a:rPr>
                              <m:t>             </m:t>
                            </m:r>
                          </m:e>
                        </m:d>
                        <m:r>
                          <a:rPr lang="en-US" altLang="zh-CN" sz="4000" b="0" i="1" dirty="0" smtClean="0">
                            <a:latin typeface="Cambria Math" panose="02040503050406030204" pitchFamily="18" charset="0"/>
                          </a:rPr>
                          <m:t>=</m:t>
                        </m:r>
                        <m:sSub>
                          <m:sSubPr>
                            <m:ctrlPr>
                              <a:rPr lang="en-US" altLang="zh-CN" sz="4000" b="0" i="1" dirty="0" smtClean="0">
                                <a:latin typeface="Cambria Math" panose="02040503050406030204" pitchFamily="18" charset="0"/>
                              </a:rPr>
                            </m:ctrlPr>
                          </m:sSubPr>
                          <m:e>
                            <m:r>
                              <a:rPr lang="en-US" altLang="zh-CN" sz="4000" b="0" i="1" dirty="0" smtClean="0">
                                <a:latin typeface="Cambria Math" panose="02040503050406030204" pitchFamily="18" charset="0"/>
                              </a:rPr>
                              <m:t>𝜙</m:t>
                            </m:r>
                          </m:e>
                          <m:sub>
                            <m:r>
                              <a:rPr lang="en-US" altLang="zh-CN" sz="4000" b="0" i="1" dirty="0" smtClean="0">
                                <a:latin typeface="Cambria Math" panose="02040503050406030204" pitchFamily="18" charset="0"/>
                              </a:rPr>
                              <m:t>1</m:t>
                            </m:r>
                          </m:sub>
                        </m:sSub>
                      </m:oMath>
                    </m:oMathPara>
                  </a14:m>
                  <a:endParaRPr lang="zh-CN" altLang="en-US" sz="4000" b="0" dirty="0"/>
                </a:p>
              </p:txBody>
            </p:sp>
          </mc:Choice>
          <mc:Fallback xmlns="">
            <p:sp>
              <p:nvSpPr>
                <p:cNvPr id="17" name="矩形 16">
                  <a:extLst>
                    <a:ext uri="{FF2B5EF4-FFF2-40B4-BE49-F238E27FC236}">
                      <a16:creationId xmlns:a16="http://schemas.microsoft.com/office/drawing/2014/main" id="{56EA37A3-8289-4B04-9D98-0FFD5DE9A4E8}"/>
                    </a:ext>
                  </a:extLst>
                </p:cNvPr>
                <p:cNvSpPr>
                  <a:spLocks noRot="1" noChangeAspect="1" noMove="1" noResize="1" noEditPoints="1" noAdjustHandles="1" noChangeArrowheads="1" noChangeShapeType="1" noTextEdit="1"/>
                </p:cNvSpPr>
                <p:nvPr/>
              </p:nvSpPr>
              <p:spPr>
                <a:xfrm>
                  <a:off x="1172917" y="2543626"/>
                  <a:ext cx="3866123" cy="707886"/>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C3A3E88B-B8B3-4D9E-A234-8AB3742EFC47}"/>
                    </a:ext>
                  </a:extLst>
                </p:cNvPr>
                <p:cNvSpPr/>
                <p:nvPr/>
              </p:nvSpPr>
              <p:spPr>
                <a:xfrm>
                  <a:off x="5036999" y="2543626"/>
                  <a:ext cx="3765774" cy="707886"/>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CN" sz="4000" b="0" i="1" dirty="0" smtClean="0">
                            <a:latin typeface="Cambria Math" panose="02040503050406030204" pitchFamily="18" charset="0"/>
                          </a:rPr>
                          <m:t>𝑓</m:t>
                        </m:r>
                        <m:d>
                          <m:dPr>
                            <m:ctrlPr>
                              <a:rPr lang="en-US" altLang="zh-CN" sz="4000" b="0" i="1" dirty="0" smtClean="0">
                                <a:latin typeface="Cambria Math" panose="02040503050406030204" pitchFamily="18" charset="0"/>
                              </a:rPr>
                            </m:ctrlPr>
                          </m:dPr>
                          <m:e>
                            <m:r>
                              <a:rPr lang="en-US" altLang="zh-CN" sz="4000" b="0" i="1" dirty="0" smtClean="0">
                                <a:latin typeface="Cambria Math" panose="02040503050406030204" pitchFamily="18" charset="0"/>
                              </a:rPr>
                              <m:t>             </m:t>
                            </m:r>
                          </m:e>
                        </m:d>
                        <m:r>
                          <a:rPr lang="en-US" altLang="zh-CN" sz="4000" b="0" i="0" dirty="0" smtClean="0">
                            <a:latin typeface="Cambria Math" panose="02040503050406030204" pitchFamily="18" charset="0"/>
                          </a:rPr>
                          <m:t>=</m:t>
                        </m:r>
                        <m:sSub>
                          <m:sSubPr>
                            <m:ctrlPr>
                              <a:rPr lang="en-US" altLang="zh-CN" sz="4000" b="0" i="1" dirty="0" smtClean="0">
                                <a:latin typeface="Cambria Math" panose="02040503050406030204" pitchFamily="18" charset="0"/>
                              </a:rPr>
                            </m:ctrlPr>
                          </m:sSubPr>
                          <m:e>
                            <m:r>
                              <a:rPr lang="en-US" altLang="zh-CN" sz="4000" b="0" i="1" dirty="0" smtClean="0">
                                <a:latin typeface="Cambria Math" panose="02040503050406030204" pitchFamily="18" charset="0"/>
                              </a:rPr>
                              <m:t>𝜙</m:t>
                            </m:r>
                          </m:e>
                          <m:sub>
                            <m:r>
                              <a:rPr lang="en-US" altLang="zh-CN" sz="4000" b="0" i="1" dirty="0" smtClean="0">
                                <a:latin typeface="Cambria Math" panose="02040503050406030204" pitchFamily="18" charset="0"/>
                              </a:rPr>
                              <m:t>3</m:t>
                            </m:r>
                          </m:sub>
                        </m:sSub>
                      </m:oMath>
                    </m:oMathPara>
                  </a14:m>
                  <a:endParaRPr lang="zh-CN" altLang="en-US" sz="4000" b="0" dirty="0"/>
                </a:p>
              </p:txBody>
            </p:sp>
          </mc:Choice>
          <mc:Fallback xmlns="">
            <p:sp>
              <p:nvSpPr>
                <p:cNvPr id="18" name="矩形 17">
                  <a:extLst>
                    <a:ext uri="{FF2B5EF4-FFF2-40B4-BE49-F238E27FC236}">
                      <a16:creationId xmlns:a16="http://schemas.microsoft.com/office/drawing/2014/main" id="{C3A3E88B-B8B3-4D9E-A234-8AB3742EFC47}"/>
                    </a:ext>
                  </a:extLst>
                </p:cNvPr>
                <p:cNvSpPr>
                  <a:spLocks noRot="1" noChangeAspect="1" noMove="1" noResize="1" noEditPoints="1" noAdjustHandles="1" noChangeArrowheads="1" noChangeShapeType="1" noTextEdit="1"/>
                </p:cNvSpPr>
                <p:nvPr/>
              </p:nvSpPr>
              <p:spPr>
                <a:xfrm>
                  <a:off x="5036999" y="2543626"/>
                  <a:ext cx="3765774" cy="707886"/>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DE894A1A-91C5-4675-8831-27D20E818EFC}"/>
                    </a:ext>
                  </a:extLst>
                </p:cNvPr>
                <p:cNvSpPr/>
                <p:nvPr/>
              </p:nvSpPr>
              <p:spPr>
                <a:xfrm>
                  <a:off x="1172917" y="3428960"/>
                  <a:ext cx="3877985" cy="707886"/>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CN" sz="4000" b="0" i="1" dirty="0" smtClean="0">
                            <a:latin typeface="Cambria Math" panose="02040503050406030204" pitchFamily="18" charset="0"/>
                          </a:rPr>
                          <m:t>𝑓</m:t>
                        </m:r>
                        <m:d>
                          <m:dPr>
                            <m:ctrlPr>
                              <a:rPr lang="en-US" altLang="zh-CN" sz="4000" b="0" i="1" dirty="0" smtClean="0">
                                <a:latin typeface="Cambria Math" panose="02040503050406030204" pitchFamily="18" charset="0"/>
                              </a:rPr>
                            </m:ctrlPr>
                          </m:dPr>
                          <m:e>
                            <m:r>
                              <a:rPr lang="en-US" altLang="zh-CN" sz="4000" b="0" i="1" dirty="0" smtClean="0">
                                <a:latin typeface="Cambria Math" panose="02040503050406030204" pitchFamily="18" charset="0"/>
                              </a:rPr>
                              <m:t>             </m:t>
                            </m:r>
                          </m:e>
                        </m:d>
                        <m:r>
                          <a:rPr lang="en-US" altLang="zh-CN" sz="4000" b="0" i="1" dirty="0" smtClean="0">
                            <a:latin typeface="Cambria Math" panose="02040503050406030204" pitchFamily="18" charset="0"/>
                          </a:rPr>
                          <m:t>=</m:t>
                        </m:r>
                        <m:sSub>
                          <m:sSubPr>
                            <m:ctrlPr>
                              <a:rPr lang="en-US" altLang="zh-CN" sz="4000" b="0" i="1" dirty="0" smtClean="0">
                                <a:latin typeface="Cambria Math" panose="02040503050406030204" pitchFamily="18" charset="0"/>
                              </a:rPr>
                            </m:ctrlPr>
                          </m:sSubPr>
                          <m:e>
                            <m:r>
                              <a:rPr lang="en-US" altLang="zh-CN" sz="4000" b="0" i="1" dirty="0" smtClean="0">
                                <a:latin typeface="Cambria Math" panose="02040503050406030204" pitchFamily="18" charset="0"/>
                              </a:rPr>
                              <m:t>𝜙</m:t>
                            </m:r>
                          </m:e>
                          <m:sub>
                            <m:r>
                              <a:rPr lang="en-US" altLang="zh-CN" sz="4000" b="0" i="1" dirty="0" smtClean="0">
                                <a:latin typeface="Cambria Math" panose="02040503050406030204" pitchFamily="18" charset="0"/>
                              </a:rPr>
                              <m:t>2</m:t>
                            </m:r>
                          </m:sub>
                        </m:sSub>
                      </m:oMath>
                    </m:oMathPara>
                  </a14:m>
                  <a:endParaRPr lang="zh-CN" altLang="en-US" sz="4000" b="0" dirty="0"/>
                </a:p>
              </p:txBody>
            </p:sp>
          </mc:Choice>
          <mc:Fallback xmlns="">
            <p:sp>
              <p:nvSpPr>
                <p:cNvPr id="19" name="矩形 18">
                  <a:extLst>
                    <a:ext uri="{FF2B5EF4-FFF2-40B4-BE49-F238E27FC236}">
                      <a16:creationId xmlns:a16="http://schemas.microsoft.com/office/drawing/2014/main" id="{DE894A1A-91C5-4675-8831-27D20E818EFC}"/>
                    </a:ext>
                  </a:extLst>
                </p:cNvPr>
                <p:cNvSpPr>
                  <a:spLocks noRot="1" noChangeAspect="1" noMove="1" noResize="1" noEditPoints="1" noAdjustHandles="1" noChangeArrowheads="1" noChangeShapeType="1" noTextEdit="1"/>
                </p:cNvSpPr>
                <p:nvPr/>
              </p:nvSpPr>
              <p:spPr>
                <a:xfrm>
                  <a:off x="1172917" y="3428960"/>
                  <a:ext cx="3877985" cy="70788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9A31113A-AE2E-413A-AFF1-C6135366E395}"/>
                    </a:ext>
                  </a:extLst>
                </p:cNvPr>
                <p:cNvSpPr/>
                <p:nvPr/>
              </p:nvSpPr>
              <p:spPr>
                <a:xfrm>
                  <a:off x="5036999" y="3428960"/>
                  <a:ext cx="3891643" cy="707886"/>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CN" sz="4000" b="0" i="1" dirty="0" smtClean="0">
                            <a:latin typeface="Cambria Math" panose="02040503050406030204" pitchFamily="18" charset="0"/>
                          </a:rPr>
                          <m:t>𝑓</m:t>
                        </m:r>
                        <m:d>
                          <m:dPr>
                            <m:ctrlPr>
                              <a:rPr lang="en-US" altLang="zh-CN" sz="4000" b="0" i="1" dirty="0" smtClean="0">
                                <a:latin typeface="Cambria Math" panose="02040503050406030204" pitchFamily="18" charset="0"/>
                              </a:rPr>
                            </m:ctrlPr>
                          </m:dPr>
                          <m:e>
                            <m:r>
                              <a:rPr lang="en-US" altLang="zh-CN" sz="4000" b="0" i="1" dirty="0" smtClean="0">
                                <a:latin typeface="Cambria Math" panose="02040503050406030204" pitchFamily="18" charset="0"/>
                              </a:rPr>
                              <m:t>             </m:t>
                            </m:r>
                          </m:e>
                        </m:d>
                        <m:r>
                          <a:rPr lang="en-US" altLang="zh-CN" sz="4000" b="0" i="1" dirty="0" smtClean="0">
                            <a:latin typeface="Cambria Math" panose="02040503050406030204" pitchFamily="18" charset="0"/>
                          </a:rPr>
                          <m:t>=</m:t>
                        </m:r>
                        <m:sSub>
                          <m:sSubPr>
                            <m:ctrlPr>
                              <a:rPr lang="en-US" altLang="zh-CN" sz="4000" b="0" i="1" dirty="0" smtClean="0">
                                <a:latin typeface="Cambria Math" panose="02040503050406030204" pitchFamily="18" charset="0"/>
                              </a:rPr>
                            </m:ctrlPr>
                          </m:sSubPr>
                          <m:e>
                            <m:r>
                              <a:rPr lang="en-US" altLang="zh-CN" sz="4000" b="0" i="1" dirty="0" smtClean="0">
                                <a:latin typeface="Cambria Math" panose="02040503050406030204" pitchFamily="18" charset="0"/>
                              </a:rPr>
                              <m:t>𝜙</m:t>
                            </m:r>
                          </m:e>
                          <m:sub>
                            <m:r>
                              <a:rPr lang="en-US" altLang="zh-CN" sz="4000" b="0" i="1" dirty="0" smtClean="0">
                                <a:latin typeface="Cambria Math" panose="02040503050406030204" pitchFamily="18" charset="0"/>
                              </a:rPr>
                              <m:t>𝑛</m:t>
                            </m:r>
                          </m:sub>
                        </m:sSub>
                      </m:oMath>
                    </m:oMathPara>
                  </a14:m>
                  <a:endParaRPr lang="zh-CN" altLang="en-US" sz="4000" b="0" dirty="0"/>
                </a:p>
              </p:txBody>
            </p:sp>
          </mc:Choice>
          <mc:Fallback xmlns="">
            <p:sp>
              <p:nvSpPr>
                <p:cNvPr id="20" name="矩形 19">
                  <a:extLst>
                    <a:ext uri="{FF2B5EF4-FFF2-40B4-BE49-F238E27FC236}">
                      <a16:creationId xmlns:a16="http://schemas.microsoft.com/office/drawing/2014/main" id="{9A31113A-AE2E-413A-AFF1-C6135366E395}"/>
                    </a:ext>
                  </a:extLst>
                </p:cNvPr>
                <p:cNvSpPr>
                  <a:spLocks noRot="1" noChangeAspect="1" noMove="1" noResize="1" noEditPoints="1" noAdjustHandles="1" noChangeArrowheads="1" noChangeShapeType="1" noTextEdit="1"/>
                </p:cNvSpPr>
                <p:nvPr/>
              </p:nvSpPr>
              <p:spPr>
                <a:xfrm>
                  <a:off x="5036999" y="3428960"/>
                  <a:ext cx="3891643" cy="707886"/>
                </a:xfrm>
                <a:prstGeom prst="rect">
                  <a:avLst/>
                </a:prstGeom>
                <a:blipFill>
                  <a:blip r:embed="rId1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891639872"/>
      </p:ext>
    </p:extLst>
  </p:cSld>
  <p:clrMapOvr>
    <a:masterClrMapping/>
  </p:clrMapOvr>
  <mc:AlternateContent xmlns:mc="http://schemas.openxmlformats.org/markup-compatibility/2006">
    <mc:Choice xmlns:p14="http://schemas.microsoft.com/office/powerpoint/2010/main" Requires="p14">
      <p:transition spd="slow" p14:dur="2000" advTm="14592"/>
    </mc:Choice>
    <mc:Fallback>
      <p:transition spd="slow" advTm="1459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heme/theme1.xml><?xml version="1.0" encoding="utf-8"?>
<a:theme xmlns:a="http://schemas.openxmlformats.org/drawingml/2006/main" name="UCLA">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CL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alpha val="0"/>
          </a:srgbClr>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ko-KR" altLang="en-US" sz="1400" b="1" i="0" u="none" strike="noStrike" cap="none" normalizeH="0" baseline="0" smtClean="0">
            <a:ln>
              <a:noFill/>
            </a:ln>
            <a:solidFill>
              <a:schemeClr val="tx1"/>
            </a:solidFill>
            <a:effectLst/>
            <a:latin typeface="Arial" charset="0"/>
            <a:ea typeface="Arial Unicode MS" pitchFamily="50" charset="-127"/>
            <a:cs typeface="Arial Unicode MS" pitchFamily="50" charset="-127"/>
          </a:defRPr>
        </a:defPPr>
      </a:lstStyle>
    </a:spDef>
    <a:lnDef>
      <a:spPr bwMode="auto">
        <a:xfrm>
          <a:off x="0" y="0"/>
          <a:ext cx="1" cy="1"/>
        </a:xfrm>
        <a:custGeom>
          <a:avLst/>
          <a:gdLst/>
          <a:ahLst/>
          <a:cxnLst/>
          <a:rect l="0" t="0" r="0" b="0"/>
          <a:pathLst/>
        </a:custGeom>
        <a:solidFill>
          <a:srgbClr val="C0C0C0">
            <a:alpha val="0"/>
          </a:srgbClr>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ko-KR" altLang="en-US" sz="1400" b="1" i="0" u="none" strike="noStrike" cap="none" normalizeH="0" baseline="0" smtClean="0">
            <a:ln>
              <a:noFill/>
            </a:ln>
            <a:solidFill>
              <a:schemeClr val="tx1"/>
            </a:solidFill>
            <a:effectLst/>
            <a:latin typeface="Arial" charset="0"/>
            <a:ea typeface="Arial Unicode MS" pitchFamily="50" charset="-127"/>
            <a:cs typeface="Arial Unicode MS" pitchFamily="50" charset="-127"/>
          </a:defRPr>
        </a:defPPr>
      </a:lstStyle>
    </a:lnDef>
  </a:objectDefaults>
  <a:extraClrSchemeLst>
    <a:extraClrScheme>
      <a:clrScheme name="UCLA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UCLA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UCLA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UCLA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UCLA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UCLA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UCLA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UCLA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UCLA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UCLA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
      <a:clrScheme name="UCLA 11">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173683"/>
        </a:hlink>
        <a:folHlink>
          <a:srgbClr val="354BB9"/>
        </a:folHlink>
      </a:clrScheme>
      <a:clrMap bg1="lt1" tx1="dk1" bg2="lt2" tx2="dk2" accent1="accent1" accent2="accent2" accent3="accent3" accent4="accent4" accent5="accent5" accent6="accent6" hlink="hlink" folHlink="folHlink"/>
    </a:extraClrScheme>
    <a:extraClrScheme>
      <a:clrScheme name="UCLA 12">
        <a:dk1>
          <a:srgbClr val="000000"/>
        </a:dk1>
        <a:lt1>
          <a:srgbClr val="FFFFFF"/>
        </a:lt1>
        <a:dk2>
          <a:srgbClr val="330066"/>
        </a:dk2>
        <a:lt2>
          <a:srgbClr val="808080"/>
        </a:lt2>
        <a:accent1>
          <a:srgbClr val="FFFFFF"/>
        </a:accent1>
        <a:accent2>
          <a:srgbClr val="669999"/>
        </a:accent2>
        <a:accent3>
          <a:srgbClr val="FFFFFF"/>
        </a:accent3>
        <a:accent4>
          <a:srgbClr val="000000"/>
        </a:accent4>
        <a:accent5>
          <a:srgbClr val="FFFFFF"/>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bsn05</Template>
  <TotalTime>79234</TotalTime>
  <Words>3919</Words>
  <Application>Microsoft Office PowerPoint</Application>
  <PresentationFormat>全屏显示(4:3)</PresentationFormat>
  <Paragraphs>781</Paragraphs>
  <Slides>44</Slides>
  <Notes>40</Notes>
  <HiddenSlides>4</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44</vt:i4>
      </vt:variant>
    </vt:vector>
  </HeadingPairs>
  <TitlesOfParts>
    <vt:vector size="50" baseType="lpstr">
      <vt:lpstr>Gulim</vt:lpstr>
      <vt:lpstr>Arial</vt:lpstr>
      <vt:lpstr>Cambria Math</vt:lpstr>
      <vt:lpstr>Times New Roman</vt:lpstr>
      <vt:lpstr>Wingdings</vt:lpstr>
      <vt:lpstr>UCLA</vt:lpstr>
      <vt:lpstr>Profit Allocation for Federated Learning</vt:lpstr>
      <vt:lpstr>Outline</vt:lpstr>
      <vt:lpstr>Background and Motivation</vt:lpstr>
      <vt:lpstr>Background and Motivation</vt:lpstr>
      <vt:lpstr>Background and Motivation</vt:lpstr>
      <vt:lpstr>Background and Motivation</vt:lpstr>
      <vt:lpstr>Background and Motivation</vt:lpstr>
      <vt:lpstr>Background and Motivation</vt:lpstr>
      <vt:lpstr>Background and Motivation</vt:lpstr>
      <vt:lpstr>Outline</vt:lpstr>
      <vt:lpstr>Preliminary and Definition</vt:lpstr>
      <vt:lpstr>Preliminary and Definition</vt:lpstr>
      <vt:lpstr>Preliminary and Definition</vt:lpstr>
      <vt:lpstr>Preliminary and Definition</vt:lpstr>
      <vt:lpstr>Preliminary and Definition</vt:lpstr>
      <vt:lpstr>Preliminary and Definition</vt:lpstr>
      <vt:lpstr>Preliminary and Definition</vt:lpstr>
      <vt:lpstr>Outline</vt:lpstr>
      <vt:lpstr>Methods</vt:lpstr>
      <vt:lpstr>Methods</vt:lpstr>
      <vt:lpstr>Methods</vt:lpstr>
      <vt:lpstr>Methods</vt:lpstr>
      <vt:lpstr>Methods</vt:lpstr>
      <vt:lpstr>Methods</vt:lpstr>
      <vt:lpstr>Methods</vt:lpstr>
      <vt:lpstr>Methods</vt:lpstr>
      <vt:lpstr>Methods</vt:lpstr>
      <vt:lpstr>Outline</vt:lpstr>
      <vt:lpstr>Experiments</vt:lpstr>
      <vt:lpstr>Experiments</vt:lpstr>
      <vt:lpstr>Experiments</vt:lpstr>
      <vt:lpstr>Experiments</vt:lpstr>
      <vt:lpstr>Experiments</vt:lpstr>
      <vt:lpstr>Experiments</vt:lpstr>
      <vt:lpstr>Experiments</vt:lpstr>
      <vt:lpstr>Experiments</vt:lpstr>
      <vt:lpstr>Experiments</vt:lpstr>
      <vt:lpstr>Outline</vt:lpstr>
      <vt:lpstr>Conclusion</vt:lpstr>
      <vt:lpstr>PowerPoint 演示文稿</vt:lpstr>
      <vt:lpstr>Background and Motivation</vt:lpstr>
      <vt:lpstr>Background and Motivation</vt:lpstr>
      <vt:lpstr>Preliminary and Definition</vt:lpstr>
      <vt:lpstr>Preliminary and Definition</vt:lpstr>
    </vt:vector>
  </TitlesOfParts>
  <Company>Penn State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Profit Allocation for Federated Learning</dc:title>
  <dc:creator>Song Tianshu</dc:creator>
  <cp:lastModifiedBy>宋 天舒</cp:lastModifiedBy>
  <cp:revision>3826</cp:revision>
  <cp:lastPrinted>2014-10-07T03:42:34Z</cp:lastPrinted>
  <dcterms:created xsi:type="dcterms:W3CDTF">2010-05-27T13:38:31Z</dcterms:created>
  <dcterms:modified xsi:type="dcterms:W3CDTF">2019-11-29T13:58:07Z</dcterms:modified>
</cp:coreProperties>
</file>